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9" r:id="rId2"/>
    <p:sldId id="356" r:id="rId3"/>
    <p:sldId id="350" r:id="rId4"/>
    <p:sldId id="351" r:id="rId5"/>
    <p:sldId id="352" r:id="rId6"/>
    <p:sldId id="353" r:id="rId7"/>
    <p:sldId id="354" r:id="rId8"/>
    <p:sldId id="355" r:id="rId9"/>
    <p:sldId id="349" r:id="rId10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552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8" userDrawn="1">
          <p15:clr>
            <a:srgbClr val="A4A3A4"/>
          </p15:clr>
        </p15:guide>
        <p15:guide id="2" pos="292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EFFD"/>
    <a:srgbClr val="006600"/>
    <a:srgbClr val="FF4747"/>
    <a:srgbClr val="FF00FF"/>
    <a:srgbClr val="FFFF00"/>
    <a:srgbClr val="FFE89F"/>
    <a:srgbClr val="000000"/>
    <a:srgbClr val="CEAB8E"/>
    <a:srgbClr val="FFFFF3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6557" autoAdjust="0"/>
  </p:normalViewPr>
  <p:slideViewPr>
    <p:cSldViewPr snapToGrid="0">
      <p:cViewPr varScale="1">
        <p:scale>
          <a:sx n="62" d="100"/>
          <a:sy n="62" d="100"/>
        </p:scale>
        <p:origin x="-1952" y="-112"/>
      </p:cViewPr>
      <p:guideLst>
        <p:guide orient="horz" pos="55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08EFB8F-9263-405B-A0FF-1642ADE1118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50381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9640" y="3329940"/>
            <a:ext cx="7437120" cy="315468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546FEB-ECF4-4B47-8222-7BD374DE7D9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9493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616F0A-285F-4723-B904-AC684BDD0CF0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6435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50925" y="863600"/>
            <a:ext cx="4691063" cy="3517900"/>
          </a:xfrm>
          <a:ln cap="flat">
            <a:solidFill>
              <a:schemeClr val="tx1"/>
            </a:solidFill>
          </a:ln>
        </p:spPr>
      </p:sp>
      <p:sp>
        <p:nvSpPr>
          <p:cNvPr id="727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68850"/>
            <a:ext cx="4981575" cy="4541838"/>
          </a:xfrm>
          <a:noFill/>
          <a:ln w="9525"/>
        </p:spPr>
        <p:txBody>
          <a:bodyPr lIns="93693" tIns="46847" rIns="93693" bIns="46847"/>
          <a:lstStyle/>
          <a:p>
            <a:r>
              <a:rPr lang="en-US" dirty="0" smtClean="0">
                <a:latin typeface="Times" charset="0"/>
                <a:ea typeface="ＭＳ Ｐゴシック" charset="-128"/>
              </a:rPr>
              <a:t>This </a:t>
            </a:r>
            <a:r>
              <a:rPr lang="en-US" dirty="0" smtClean="0">
                <a:latin typeface="Times" charset="0"/>
                <a:ea typeface="ＭＳ Ｐゴシック" charset="-128"/>
              </a:rPr>
              <a:t>explains the acquisition geometry for the FIRST </a:t>
            </a:r>
            <a:r>
              <a:rPr lang="en-US" dirty="0" smtClean="0">
                <a:latin typeface="Times" charset="0"/>
                <a:ea typeface="ＭＳ Ｐゴシック" charset="-128"/>
              </a:rPr>
              <a:t>shot.</a:t>
            </a:r>
            <a:r>
              <a:rPr lang="en-US" baseline="0" dirty="0" smtClean="0">
                <a:latin typeface="Times" charset="0"/>
                <a:ea typeface="ＭＳ Ｐゴシック" charset="-128"/>
              </a:rPr>
              <a:t> </a:t>
            </a:r>
            <a:r>
              <a:rPr lang="en-US" dirty="0" smtClean="0">
                <a:latin typeface="Times" charset="0"/>
                <a:ea typeface="ＭＳ Ｐゴシック" charset="-128"/>
              </a:rPr>
              <a:t>The </a:t>
            </a:r>
            <a:r>
              <a:rPr lang="en-US" dirty="0" smtClean="0">
                <a:latin typeface="Times" charset="0"/>
                <a:ea typeface="ＭＳ Ｐゴシック" charset="-128"/>
              </a:rPr>
              <a:t>diagram shows what the words </a:t>
            </a:r>
            <a:r>
              <a:rPr lang="en-US" dirty="0" smtClean="0">
                <a:latin typeface="Times" charset="0"/>
                <a:ea typeface="ＭＳ Ｐゴシック" charset="-128"/>
              </a:rPr>
              <a:t>describe.</a:t>
            </a:r>
            <a:r>
              <a:rPr lang="en-US" baseline="0" dirty="0" smtClean="0">
                <a:latin typeface="Times" charset="0"/>
                <a:ea typeface="ＭＳ Ｐゴシック" charset="-128"/>
              </a:rPr>
              <a:t> </a:t>
            </a:r>
            <a:r>
              <a:rPr lang="en-US" dirty="0" smtClean="0">
                <a:latin typeface="Times" charset="0"/>
                <a:ea typeface="ＭＳ Ｐゴシック" charset="-128"/>
              </a:rPr>
              <a:t>The</a:t>
            </a:r>
            <a:r>
              <a:rPr lang="en-US" baseline="0" dirty="0" smtClean="0">
                <a:latin typeface="Times" charset="0"/>
                <a:ea typeface="ＭＳ Ｐゴシック" charset="-128"/>
              </a:rPr>
              <a:t> f</a:t>
            </a:r>
            <a:r>
              <a:rPr lang="en-US" dirty="0" smtClean="0">
                <a:latin typeface="Times" charset="0"/>
                <a:ea typeface="ＭＳ Ｐゴシック" charset="-128"/>
              </a:rPr>
              <a:t>irst </a:t>
            </a:r>
            <a:r>
              <a:rPr lang="en-US" dirty="0" smtClean="0">
                <a:latin typeface="Times" charset="0"/>
                <a:ea typeface="ＭＳ Ｐゴシック" charset="-128"/>
              </a:rPr>
              <a:t>shot is at position </a:t>
            </a:r>
            <a:r>
              <a:rPr lang="en-US" dirty="0" smtClean="0">
                <a:latin typeface="Times" charset="0"/>
                <a:ea typeface="ＭＳ Ｐゴシック" charset="-128"/>
              </a:rPr>
              <a:t>18.</a:t>
            </a:r>
            <a:r>
              <a:rPr lang="en-US" baseline="0" dirty="0" smtClean="0">
                <a:latin typeface="Times" charset="0"/>
                <a:ea typeface="ＭＳ Ｐゴシック" charset="-128"/>
              </a:rPr>
              <a:t> Sixteen (</a:t>
            </a:r>
            <a:r>
              <a:rPr lang="en-US" dirty="0" smtClean="0">
                <a:latin typeface="Times" charset="0"/>
                <a:ea typeface="ＭＳ Ｐゴシック" charset="-128"/>
              </a:rPr>
              <a:t>16) </a:t>
            </a:r>
            <a:r>
              <a:rPr lang="en-US" dirty="0" smtClean="0">
                <a:latin typeface="Times" charset="0"/>
                <a:ea typeface="ＭＳ Ｐゴシック" charset="-128"/>
              </a:rPr>
              <a:t>receiver groups are at positions 1 through 16.</a:t>
            </a:r>
            <a:endParaRPr lang="en-GB" dirty="0" smtClean="0">
              <a:latin typeface="Times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181718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50925" y="863600"/>
            <a:ext cx="4691063" cy="3517900"/>
          </a:xfrm>
          <a:ln cap="flat">
            <a:solidFill>
              <a:schemeClr val="tx1"/>
            </a:solidFill>
          </a:ln>
        </p:spPr>
      </p:sp>
      <p:sp>
        <p:nvSpPr>
          <p:cNvPr id="727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68850"/>
            <a:ext cx="4981575" cy="4541838"/>
          </a:xfrm>
          <a:noFill/>
          <a:ln w="9525"/>
        </p:spPr>
        <p:txBody>
          <a:bodyPr lIns="93693" tIns="46847" rIns="93693" bIns="46847"/>
          <a:lstStyle/>
          <a:p>
            <a:r>
              <a:rPr lang="en-US" dirty="0" smtClean="0">
                <a:latin typeface="Times" charset="0"/>
                <a:ea typeface="ＭＳ Ｐゴシック" charset="-128"/>
              </a:rPr>
              <a:t>This</a:t>
            </a:r>
            <a:r>
              <a:rPr lang="en-US" baseline="0" dirty="0" smtClean="0">
                <a:latin typeface="Times" charset="0"/>
                <a:ea typeface="ＭＳ Ｐゴシック" charset="-128"/>
              </a:rPr>
              <a:t> slide</a:t>
            </a:r>
            <a:r>
              <a:rPr lang="en-US" dirty="0" smtClean="0">
                <a:latin typeface="Times" charset="0"/>
                <a:ea typeface="ＭＳ Ｐゴシック" charset="-128"/>
              </a:rPr>
              <a:t> shows how </a:t>
            </a:r>
            <a:r>
              <a:rPr lang="en-US" dirty="0" smtClean="0">
                <a:latin typeface="Times" charset="0"/>
                <a:ea typeface="ＭＳ Ｐゴシック" charset="-128"/>
              </a:rPr>
              <a:t>the boat </a:t>
            </a:r>
            <a:r>
              <a:rPr lang="en-US" dirty="0" smtClean="0">
                <a:latin typeface="Times" charset="0"/>
                <a:ea typeface="ＭＳ Ｐゴシック" charset="-128"/>
              </a:rPr>
              <a:t>moves, </a:t>
            </a:r>
            <a:r>
              <a:rPr lang="en-US" dirty="0" smtClean="0">
                <a:latin typeface="Times" charset="0"/>
                <a:ea typeface="ＭＳ Ｐゴシック" charset="-128"/>
              </a:rPr>
              <a:t>and </a:t>
            </a:r>
            <a:r>
              <a:rPr lang="en-US" dirty="0" smtClean="0">
                <a:latin typeface="Times" charset="0"/>
                <a:ea typeface="ＭＳ Ｐゴシック" charset="-128"/>
              </a:rPr>
              <a:t>how the </a:t>
            </a:r>
            <a:r>
              <a:rPr lang="en-US" dirty="0" smtClean="0">
                <a:latin typeface="Times" charset="0"/>
                <a:ea typeface="ＭＳ Ｐゴシック" charset="-128"/>
              </a:rPr>
              <a:t>shot and receivers jump one station (position) to the </a:t>
            </a:r>
            <a:r>
              <a:rPr lang="en-US" dirty="0" smtClean="0">
                <a:latin typeface="Times" charset="0"/>
                <a:ea typeface="ＭＳ Ｐゴシック" charset="-128"/>
              </a:rPr>
              <a:t>right.</a:t>
            </a:r>
            <a:r>
              <a:rPr lang="en-US" baseline="0" dirty="0" smtClean="0">
                <a:latin typeface="Times" charset="0"/>
                <a:ea typeface="ＭＳ Ｐゴシック" charset="-128"/>
              </a:rPr>
              <a:t> </a:t>
            </a:r>
          </a:p>
          <a:p>
            <a:r>
              <a:rPr lang="en-US" dirty="0" smtClean="0">
                <a:latin typeface="Times" charset="0"/>
                <a:ea typeface="ＭＳ Ｐゴシック" charset="-128"/>
              </a:rPr>
              <a:t>For </a:t>
            </a:r>
            <a:r>
              <a:rPr lang="en-US" dirty="0" smtClean="0">
                <a:latin typeface="Times" charset="0"/>
                <a:ea typeface="ＭＳ Ｐゴシック" charset="-128"/>
              </a:rPr>
              <a:t>shot 2:</a:t>
            </a:r>
          </a:p>
          <a:p>
            <a:r>
              <a:rPr lang="en-US" dirty="0" smtClean="0">
                <a:latin typeface="Times" charset="0"/>
                <a:ea typeface="ＭＳ Ｐゴシック" charset="-128"/>
              </a:rPr>
              <a:t>   - shot at 19</a:t>
            </a:r>
          </a:p>
          <a:p>
            <a:r>
              <a:rPr lang="en-US" dirty="0" smtClean="0">
                <a:latin typeface="Times" charset="0"/>
                <a:ea typeface="ＭＳ Ｐゴシック" charset="-128"/>
              </a:rPr>
              <a:t>   - receivers at 2 through 17.</a:t>
            </a:r>
          </a:p>
          <a:p>
            <a:endParaRPr lang="en-US" dirty="0" smtClean="0">
              <a:latin typeface="Times" charset="0"/>
              <a:ea typeface="ＭＳ Ｐゴシック" charset="-128"/>
            </a:endParaRPr>
          </a:p>
          <a:p>
            <a:r>
              <a:rPr lang="en-US" dirty="0" smtClean="0">
                <a:latin typeface="Times" charset="0"/>
                <a:ea typeface="ＭＳ Ｐゴシック" charset="-128"/>
              </a:rPr>
              <a:t>For shot 3:</a:t>
            </a:r>
          </a:p>
          <a:p>
            <a:r>
              <a:rPr lang="en-US" dirty="0" smtClean="0">
                <a:latin typeface="Times" charset="0"/>
                <a:ea typeface="ＭＳ Ｐゴシック" charset="-128"/>
              </a:rPr>
              <a:t>   - shot at 20</a:t>
            </a:r>
          </a:p>
          <a:p>
            <a:r>
              <a:rPr lang="en-US" dirty="0" smtClean="0">
                <a:latin typeface="Times" charset="0"/>
                <a:ea typeface="ＭＳ Ｐゴシック" charset="-128"/>
              </a:rPr>
              <a:t>   - receivers at 3 through 18.</a:t>
            </a:r>
          </a:p>
          <a:p>
            <a:endParaRPr lang="en-GB" dirty="0" smtClean="0">
              <a:latin typeface="Times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504238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smtClean="0"/>
              <a:t>first shot (18) into the nearest receiver (16) has a midpoint at position 17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first shot (18) into the farthest receiver (1) has a midpoint at position 9.5.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5210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 </a:t>
            </a:r>
            <a:r>
              <a:rPr lang="en-US" dirty="0" smtClean="0"/>
              <a:t>can mark all </a:t>
            </a:r>
            <a:r>
              <a:rPr lang="en-US" dirty="0" smtClean="0"/>
              <a:t>sixteen</a:t>
            </a:r>
            <a:r>
              <a:rPr lang="en-US" baseline="0" dirty="0" smtClean="0"/>
              <a:t> (</a:t>
            </a:r>
            <a:r>
              <a:rPr lang="en-US" dirty="0" smtClean="0"/>
              <a:t>16) </a:t>
            </a:r>
            <a:r>
              <a:rPr lang="en-US" dirty="0" smtClean="0"/>
              <a:t>midpoints once we have the first (at 17) and last (at 9.5)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There </a:t>
            </a:r>
            <a:r>
              <a:rPr lang="en-US" dirty="0" smtClean="0"/>
              <a:t>is a midpoint every ½ location from 17 back to 9.5.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107795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smtClean="0"/>
              <a:t>second shot (19) into the nearest receiver (17) has a midpoint at </a:t>
            </a:r>
            <a:r>
              <a:rPr lang="en-US" dirty="0" smtClean="0"/>
              <a:t>position</a:t>
            </a:r>
            <a:r>
              <a:rPr lang="en-US" baseline="0" dirty="0" smtClean="0"/>
              <a:t> </a:t>
            </a:r>
            <a:r>
              <a:rPr lang="en-US" dirty="0" smtClean="0"/>
              <a:t>18.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second shot (19) into the farthest receiver (2) has a midpoint at position 10.5.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272203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 </a:t>
            </a:r>
            <a:r>
              <a:rPr lang="en-US" dirty="0" smtClean="0"/>
              <a:t>can mark all </a:t>
            </a:r>
            <a:r>
              <a:rPr lang="en-US" dirty="0" smtClean="0"/>
              <a:t>sixteen</a:t>
            </a:r>
            <a:r>
              <a:rPr lang="en-US" baseline="0" dirty="0" smtClean="0"/>
              <a:t> (</a:t>
            </a:r>
            <a:r>
              <a:rPr lang="en-US" dirty="0" smtClean="0"/>
              <a:t>16) </a:t>
            </a:r>
            <a:r>
              <a:rPr lang="en-US" dirty="0" smtClean="0"/>
              <a:t>midpoints for shot 2 once we have the first (at 18) and last (at 10.5)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There </a:t>
            </a:r>
            <a:r>
              <a:rPr lang="en-US" dirty="0" smtClean="0"/>
              <a:t>is a midpoint every ½ location from 18 back to 10.5.</a:t>
            </a:r>
          </a:p>
          <a:p>
            <a:endParaRPr lang="en-US" dirty="0" smtClean="0"/>
          </a:p>
          <a:p>
            <a:r>
              <a:rPr lang="en-US" dirty="0" smtClean="0"/>
              <a:t>A simple pattern is </a:t>
            </a:r>
            <a:r>
              <a:rPr lang="en-US" dirty="0" smtClean="0"/>
              <a:t>developing.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nearest midpoint moves</a:t>
            </a:r>
            <a:r>
              <a:rPr lang="en-US" baseline="0" dirty="0" smtClean="0"/>
              <a:t> </a:t>
            </a:r>
            <a:r>
              <a:rPr lang="en-US" baseline="0" dirty="0" smtClean="0"/>
              <a:t>one (1) </a:t>
            </a:r>
            <a:r>
              <a:rPr lang="en-US" baseline="0" dirty="0" smtClean="0"/>
              <a:t>full position for each </a:t>
            </a:r>
            <a:r>
              <a:rPr lang="en-US" baseline="0" dirty="0" smtClean="0"/>
              <a:t>shot. The </a:t>
            </a:r>
            <a:r>
              <a:rPr lang="en-US" baseline="0" dirty="0" smtClean="0"/>
              <a:t>other </a:t>
            </a:r>
            <a:r>
              <a:rPr lang="en-US" baseline="0" dirty="0" smtClean="0"/>
              <a:t>fifteen (15) </a:t>
            </a:r>
            <a:r>
              <a:rPr lang="en-US" baseline="0" dirty="0" smtClean="0"/>
              <a:t>midpoints trail this an ½ an </a:t>
            </a:r>
            <a:r>
              <a:rPr lang="en-US" baseline="0" dirty="0" smtClean="0"/>
              <a:t>increment. Students </a:t>
            </a:r>
            <a:r>
              <a:rPr lang="en-US" baseline="0" dirty="0" smtClean="0"/>
              <a:t>should be able to complete this chart out to a shot at position 31 without drawing raypaths.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452942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After </a:t>
            </a:r>
            <a:r>
              <a:rPr lang="en-US" dirty="0" smtClean="0"/>
              <a:t>they have the midpoints marked, they can determine the fold (how many midpoints) at each ½ </a:t>
            </a:r>
            <a:r>
              <a:rPr lang="en-US" dirty="0" smtClean="0"/>
              <a:t>location.</a:t>
            </a:r>
            <a:r>
              <a:rPr lang="en-US" baseline="0" dirty="0" smtClean="0"/>
              <a:t> </a:t>
            </a:r>
            <a:r>
              <a:rPr lang="en-US" dirty="0" smtClean="0"/>
              <a:t>There </a:t>
            </a:r>
            <a:r>
              <a:rPr lang="en-US" dirty="0" smtClean="0"/>
              <a:t>are zero </a:t>
            </a:r>
            <a:r>
              <a:rPr lang="en-US" dirty="0" smtClean="0"/>
              <a:t>midpoints </a:t>
            </a:r>
            <a:r>
              <a:rPr lang="en-US" dirty="0" smtClean="0"/>
              <a:t>until position 9.5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animation shows the fold at positions 9.5, 10, 10.5 and 11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students can finish this once they have all the midpoints filled in.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67757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4182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0179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4E516FF7-73EC-4CEF-ADC0-8325B11964C7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</a:t>
            </a:r>
            <a:endParaRPr lang="en-US" altLang="en-US" dirty="0" smtClean="0"/>
          </a:p>
        </p:txBody>
      </p:sp>
      <p:grpSp>
        <p:nvGrpSpPr>
          <p:cNvPr id="2058" name="Group 14"/>
          <p:cNvGrpSpPr>
            <a:grpSpLocks/>
          </p:cNvGrpSpPr>
          <p:nvPr/>
        </p:nvGrpSpPr>
        <p:grpSpPr bwMode="auto">
          <a:xfrm>
            <a:off x="479686" y="1222375"/>
            <a:ext cx="8124668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06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383116" y="1404517"/>
              <a:ext cx="6431113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Build 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a Fold Chart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489622" y="2437042"/>
            <a:ext cx="5179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Comic Sans MS" pitchFamily="66" charset="0"/>
              </a:rPr>
              <a:t>Marine Fold Chart</a:t>
            </a:r>
            <a:endParaRPr lang="en-US" sz="4800" dirty="0">
              <a:latin typeface="Comic Sans MS" pitchFamily="66" charset="0"/>
            </a:endParaRPr>
          </a:p>
        </p:txBody>
      </p:sp>
      <p:sp>
        <p:nvSpPr>
          <p:cNvPr id="68" name="Text Box 5"/>
          <p:cNvSpPr txBox="1">
            <a:spLocks noChangeArrowheads="1"/>
          </p:cNvSpPr>
          <p:nvPr/>
        </p:nvSpPr>
        <p:spPr bwMode="auto">
          <a:xfrm>
            <a:off x="204850" y="4763595"/>
            <a:ext cx="8747103" cy="925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Build a fold chart for the start of a line from a marine survey.</a:t>
            </a:r>
            <a:endParaRPr lang="en-US" sz="2000" dirty="0">
              <a:latin typeface="Verdana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5140" y="3309436"/>
            <a:ext cx="6686550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 bwMode="auto">
          <a:xfrm>
            <a:off x="621283" y="4857478"/>
            <a:ext cx="8342243" cy="1230286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489826" y="1189844"/>
            <a:ext cx="8374674" cy="3163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4992" tIns="42497" rIns="84992" bIns="42497">
            <a:spAutoFit/>
          </a:bodyPr>
          <a:lstStyle/>
          <a:p>
            <a:pPr marL="161196" indent="-161196"/>
            <a:r>
              <a:rPr lang="en-GB" sz="2000" dirty="0">
                <a:latin typeface="Arial" pitchFamily="34" charset="0"/>
              </a:rPr>
              <a:t>The </a:t>
            </a:r>
            <a:r>
              <a:rPr lang="en-US" sz="2000" dirty="0">
                <a:latin typeface="Arial" pitchFamily="34" charset="0"/>
              </a:rPr>
              <a:t>marine acquisition </a:t>
            </a:r>
            <a:r>
              <a:rPr lang="en-US" sz="2000" dirty="0" smtClean="0">
                <a:latin typeface="Arial" pitchFamily="34" charset="0"/>
              </a:rPr>
              <a:t>configuration, first shot:</a:t>
            </a:r>
            <a:endParaRPr lang="en-US" sz="2000" dirty="0">
              <a:latin typeface="Arial" pitchFamily="34" charset="0"/>
            </a:endParaRPr>
          </a:p>
          <a:p>
            <a:pPr marL="577850" indent="-288925">
              <a:buFont typeface="Arial" pitchFamily="34" charset="0"/>
              <a:buChar char="•"/>
              <a:tabLst>
                <a:tab pos="806450" algn="l"/>
              </a:tabLst>
            </a:pPr>
            <a:r>
              <a:rPr lang="en-US" sz="2000" dirty="0">
                <a:latin typeface="Arial" pitchFamily="34" charset="0"/>
              </a:rPr>
              <a:t>A single source </a:t>
            </a:r>
            <a:r>
              <a:rPr lang="en-US" sz="2000" dirty="0" smtClean="0">
                <a:latin typeface="Arial" pitchFamily="34" charset="0"/>
              </a:rPr>
              <a:t>array</a:t>
            </a:r>
            <a:endParaRPr lang="en-US" sz="2000" dirty="0">
              <a:latin typeface="Arial" pitchFamily="34" charset="0"/>
            </a:endParaRPr>
          </a:p>
          <a:p>
            <a:pPr marL="577850" indent="-288925">
              <a:buFont typeface="Arial" pitchFamily="34" charset="0"/>
              <a:buChar char="•"/>
              <a:tabLst>
                <a:tab pos="806450" algn="l"/>
              </a:tabLst>
            </a:pPr>
            <a:r>
              <a:rPr lang="en-US" sz="2000" dirty="0">
                <a:latin typeface="Arial" pitchFamily="34" charset="0"/>
              </a:rPr>
              <a:t>16 receiver groups each of with a spacing of 25 meters</a:t>
            </a:r>
          </a:p>
          <a:p>
            <a:pPr marL="577850" indent="-288925">
              <a:buFont typeface="Arial" pitchFamily="34" charset="0"/>
              <a:buChar char="•"/>
              <a:tabLst>
                <a:tab pos="806450" algn="l"/>
              </a:tabLst>
            </a:pPr>
            <a:r>
              <a:rPr lang="en-US" sz="2000" dirty="0">
                <a:latin typeface="Arial" pitchFamily="34" charset="0"/>
              </a:rPr>
              <a:t>The source is to the right of the 16 receiver groups</a:t>
            </a:r>
          </a:p>
          <a:p>
            <a:pPr marL="577850" indent="-288925">
              <a:buFont typeface="Arial" pitchFamily="34" charset="0"/>
              <a:buChar char="•"/>
              <a:tabLst>
                <a:tab pos="806450" algn="l"/>
              </a:tabLst>
            </a:pPr>
            <a:r>
              <a:rPr lang="en-US" sz="2000" dirty="0">
                <a:latin typeface="Arial" pitchFamily="34" charset="0"/>
              </a:rPr>
              <a:t>There is a gap of 50 meters from the source </a:t>
            </a:r>
            <a:r>
              <a:rPr lang="en-US" sz="2000" dirty="0" smtClean="0">
                <a:latin typeface="Arial" pitchFamily="34" charset="0"/>
              </a:rPr>
              <a:t>array to </a:t>
            </a:r>
            <a:r>
              <a:rPr lang="en-US" sz="2000" dirty="0">
                <a:latin typeface="Arial" pitchFamily="34" charset="0"/>
              </a:rPr>
              <a:t>the </a:t>
            </a:r>
            <a:r>
              <a:rPr lang="en-US" sz="2000" dirty="0" smtClean="0">
                <a:latin typeface="Arial" pitchFamily="34" charset="0"/>
              </a:rPr>
              <a:t>nearest  	receiver group</a:t>
            </a:r>
            <a:endParaRPr lang="en-US" sz="2000" dirty="0">
              <a:latin typeface="Arial" pitchFamily="34" charset="0"/>
            </a:endParaRPr>
          </a:p>
          <a:p>
            <a:pPr marL="577850" indent="-288925">
              <a:buFont typeface="Arial" pitchFamily="34" charset="0"/>
              <a:buChar char="•"/>
              <a:tabLst>
                <a:tab pos="806450" algn="l"/>
              </a:tabLst>
            </a:pPr>
            <a:r>
              <a:rPr lang="en-US" sz="2000" dirty="0">
                <a:latin typeface="Arial" pitchFamily="34" charset="0"/>
              </a:rPr>
              <a:t>Locations on the surface are spaced 25 meters apart, which is both </a:t>
            </a:r>
            <a:r>
              <a:rPr lang="en-US" sz="2000" dirty="0" smtClean="0">
                <a:latin typeface="Arial" pitchFamily="34" charset="0"/>
              </a:rPr>
              <a:t>	the </a:t>
            </a:r>
            <a:r>
              <a:rPr lang="en-US" sz="2000" dirty="0">
                <a:latin typeface="Arial" pitchFamily="34" charset="0"/>
              </a:rPr>
              <a:t>shot and receiver </a:t>
            </a:r>
            <a:r>
              <a:rPr lang="en-US" sz="2000" dirty="0" smtClean="0">
                <a:latin typeface="Arial" pitchFamily="34" charset="0"/>
              </a:rPr>
              <a:t>spacing</a:t>
            </a:r>
            <a:endParaRPr lang="en-US" sz="2000" dirty="0">
              <a:latin typeface="Arial" pitchFamily="34" charset="0"/>
            </a:endParaRPr>
          </a:p>
          <a:p>
            <a:pPr marL="577850" indent="-288925">
              <a:buFont typeface="Arial" pitchFamily="34" charset="0"/>
              <a:buChar char="•"/>
              <a:tabLst>
                <a:tab pos="806450" algn="l"/>
              </a:tabLst>
            </a:pPr>
            <a:r>
              <a:rPr lang="en-US" sz="2000" dirty="0">
                <a:latin typeface="Arial" pitchFamily="34" charset="0"/>
              </a:rPr>
              <a:t>The surface locations are numbered from 1 to 31 with location </a:t>
            </a:r>
            <a:r>
              <a:rPr lang="en-US" sz="2000" dirty="0" smtClean="0">
                <a:latin typeface="Arial" pitchFamily="34" charset="0"/>
              </a:rPr>
              <a:t>	number </a:t>
            </a:r>
            <a:r>
              <a:rPr lang="en-US" sz="2000" dirty="0">
                <a:latin typeface="Arial" pitchFamily="34" charset="0"/>
              </a:rPr>
              <a:t>1 being on the left </a:t>
            </a:r>
            <a:r>
              <a:rPr lang="en-US" sz="2000" dirty="0" smtClean="0">
                <a:latin typeface="Arial" pitchFamily="34" charset="0"/>
              </a:rPr>
              <a:t>and </a:t>
            </a:r>
            <a:r>
              <a:rPr lang="en-US" sz="2000" dirty="0">
                <a:latin typeface="Arial" pitchFamily="34" charset="0"/>
              </a:rPr>
              <a:t>31 being on the right</a:t>
            </a:r>
            <a:r>
              <a:rPr lang="en-US" sz="2000" dirty="0" smtClean="0">
                <a:latin typeface="Arial" pitchFamily="34" charset="0"/>
              </a:rPr>
              <a:t>.</a:t>
            </a:r>
            <a:endParaRPr lang="en-US" sz="2000" dirty="0">
              <a:latin typeface="Arial" pitchFamily="34" charset="0"/>
            </a:endParaRPr>
          </a:p>
        </p:txBody>
      </p:sp>
      <p:sp>
        <p:nvSpPr>
          <p:cNvPr id="71684" name="Rectangle 9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2320" tIns="46892" rIns="92320" bIns="46892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2954" dirty="0" smtClean="0">
                <a:ea typeface="ＭＳ Ｐゴシック" charset="-128"/>
              </a:rPr>
              <a:t>Marine Acquisition</a:t>
            </a:r>
            <a:endParaRPr lang="en-US" sz="2954" dirty="0">
              <a:ea typeface="ＭＳ Ｐゴシック" charset="-128"/>
            </a:endParaRPr>
          </a:p>
        </p:txBody>
      </p:sp>
      <p:sp>
        <p:nvSpPr>
          <p:cNvPr id="7" name="Text Box 138"/>
          <p:cNvSpPr txBox="1">
            <a:spLocks noChangeArrowheads="1"/>
          </p:cNvSpPr>
          <p:nvPr/>
        </p:nvSpPr>
        <p:spPr bwMode="auto">
          <a:xfrm>
            <a:off x="752993" y="5062019"/>
            <a:ext cx="263214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923" dirty="0">
                <a:latin typeface="Arial Black" panose="020B0A04020102020204" pitchFamily="34" charset="0"/>
              </a:rPr>
              <a:t>1</a:t>
            </a:r>
          </a:p>
        </p:txBody>
      </p:sp>
      <p:sp>
        <p:nvSpPr>
          <p:cNvPr id="8" name="Text Box 139"/>
          <p:cNvSpPr txBox="1">
            <a:spLocks noChangeArrowheads="1"/>
          </p:cNvSpPr>
          <p:nvPr/>
        </p:nvSpPr>
        <p:spPr bwMode="auto">
          <a:xfrm>
            <a:off x="1162276" y="5062019"/>
            <a:ext cx="263214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923" dirty="0">
                <a:latin typeface="Arial Black" panose="020B0A04020102020204" pitchFamily="34" charset="0"/>
              </a:rPr>
              <a:t>2</a:t>
            </a:r>
          </a:p>
        </p:txBody>
      </p:sp>
      <p:sp>
        <p:nvSpPr>
          <p:cNvPr id="9" name="Text Box 140"/>
          <p:cNvSpPr txBox="1">
            <a:spLocks noChangeArrowheads="1"/>
          </p:cNvSpPr>
          <p:nvPr/>
        </p:nvSpPr>
        <p:spPr bwMode="auto">
          <a:xfrm>
            <a:off x="1596770" y="5062019"/>
            <a:ext cx="263214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923" dirty="0">
                <a:latin typeface="Arial Black" panose="020B0A04020102020204" pitchFamily="34" charset="0"/>
              </a:rPr>
              <a:t>3</a:t>
            </a:r>
          </a:p>
        </p:txBody>
      </p:sp>
      <p:sp>
        <p:nvSpPr>
          <p:cNvPr id="10" name="Text Box 141"/>
          <p:cNvSpPr txBox="1">
            <a:spLocks noChangeArrowheads="1"/>
          </p:cNvSpPr>
          <p:nvPr/>
        </p:nvSpPr>
        <p:spPr bwMode="auto">
          <a:xfrm>
            <a:off x="2031548" y="5062019"/>
            <a:ext cx="263214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923" dirty="0">
                <a:latin typeface="Arial Black" panose="020B0A04020102020204" pitchFamily="34" charset="0"/>
              </a:rPr>
              <a:t>4</a:t>
            </a:r>
          </a:p>
        </p:txBody>
      </p:sp>
      <p:sp>
        <p:nvSpPr>
          <p:cNvPr id="11" name="Text Box 142"/>
          <p:cNvSpPr txBox="1">
            <a:spLocks noChangeArrowheads="1"/>
          </p:cNvSpPr>
          <p:nvPr/>
        </p:nvSpPr>
        <p:spPr bwMode="auto">
          <a:xfrm>
            <a:off x="2462108" y="5062019"/>
            <a:ext cx="263214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923" dirty="0">
                <a:latin typeface="Arial Black" panose="020B0A04020102020204" pitchFamily="34" charset="0"/>
              </a:rPr>
              <a:t>5</a:t>
            </a:r>
          </a:p>
        </p:txBody>
      </p:sp>
      <p:sp>
        <p:nvSpPr>
          <p:cNvPr id="12" name="Text Box 143"/>
          <p:cNvSpPr txBox="1">
            <a:spLocks noChangeArrowheads="1"/>
          </p:cNvSpPr>
          <p:nvPr/>
        </p:nvSpPr>
        <p:spPr bwMode="auto">
          <a:xfrm>
            <a:off x="2890164" y="5062019"/>
            <a:ext cx="263214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923" dirty="0">
                <a:latin typeface="Arial Black" panose="020B0A04020102020204" pitchFamily="34" charset="0"/>
              </a:rPr>
              <a:t>6</a:t>
            </a:r>
          </a:p>
        </p:txBody>
      </p:sp>
      <p:sp>
        <p:nvSpPr>
          <p:cNvPr id="13" name="Text Box 144"/>
          <p:cNvSpPr txBox="1">
            <a:spLocks noChangeArrowheads="1"/>
          </p:cNvSpPr>
          <p:nvPr/>
        </p:nvSpPr>
        <p:spPr bwMode="auto">
          <a:xfrm>
            <a:off x="3339485" y="5062019"/>
            <a:ext cx="263214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923" dirty="0">
                <a:latin typeface="Arial Black" panose="020B0A04020102020204" pitchFamily="34" charset="0"/>
              </a:rPr>
              <a:t>7</a:t>
            </a:r>
          </a:p>
        </p:txBody>
      </p:sp>
      <p:sp>
        <p:nvSpPr>
          <p:cNvPr id="14" name="Text Box 145"/>
          <p:cNvSpPr txBox="1">
            <a:spLocks noChangeArrowheads="1"/>
          </p:cNvSpPr>
          <p:nvPr/>
        </p:nvSpPr>
        <p:spPr bwMode="auto">
          <a:xfrm>
            <a:off x="3751597" y="5062019"/>
            <a:ext cx="263214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923" dirty="0">
                <a:latin typeface="Arial Black" panose="020B0A04020102020204" pitchFamily="34" charset="0"/>
              </a:rPr>
              <a:t>8</a:t>
            </a:r>
          </a:p>
        </p:txBody>
      </p:sp>
      <p:sp>
        <p:nvSpPr>
          <p:cNvPr id="15" name="Text Box 146"/>
          <p:cNvSpPr txBox="1">
            <a:spLocks noChangeArrowheads="1"/>
          </p:cNvSpPr>
          <p:nvPr/>
        </p:nvSpPr>
        <p:spPr bwMode="auto">
          <a:xfrm>
            <a:off x="4200915" y="5062019"/>
            <a:ext cx="263214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923" dirty="0">
                <a:latin typeface="Arial Black" panose="020B0A04020102020204" pitchFamily="34" charset="0"/>
              </a:rPr>
              <a:t>9</a:t>
            </a:r>
          </a:p>
        </p:txBody>
      </p:sp>
      <p:sp>
        <p:nvSpPr>
          <p:cNvPr id="16" name="Text Box 147"/>
          <p:cNvSpPr txBox="1">
            <a:spLocks noChangeArrowheads="1"/>
          </p:cNvSpPr>
          <p:nvPr/>
        </p:nvSpPr>
        <p:spPr bwMode="auto">
          <a:xfrm>
            <a:off x="4595839" y="5062019"/>
            <a:ext cx="341760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923" dirty="0">
                <a:latin typeface="Arial Black" panose="020B0A04020102020204" pitchFamily="34" charset="0"/>
              </a:rPr>
              <a:t>10</a:t>
            </a:r>
          </a:p>
        </p:txBody>
      </p:sp>
      <p:sp>
        <p:nvSpPr>
          <p:cNvPr id="17" name="Text Box 148"/>
          <p:cNvSpPr txBox="1">
            <a:spLocks noChangeArrowheads="1"/>
          </p:cNvSpPr>
          <p:nvPr/>
        </p:nvSpPr>
        <p:spPr bwMode="auto">
          <a:xfrm>
            <a:off x="5018579" y="5062019"/>
            <a:ext cx="341760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923" dirty="0">
                <a:latin typeface="Arial Black" panose="020B0A04020102020204" pitchFamily="34" charset="0"/>
              </a:rPr>
              <a:t>11</a:t>
            </a:r>
          </a:p>
        </p:txBody>
      </p:sp>
      <p:sp>
        <p:nvSpPr>
          <p:cNvPr id="18" name="Text Box 149"/>
          <p:cNvSpPr txBox="1">
            <a:spLocks noChangeArrowheads="1"/>
          </p:cNvSpPr>
          <p:nvPr/>
        </p:nvSpPr>
        <p:spPr bwMode="auto">
          <a:xfrm>
            <a:off x="5451950" y="5062019"/>
            <a:ext cx="341760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923" dirty="0">
                <a:latin typeface="Arial Black" panose="020B0A04020102020204" pitchFamily="34" charset="0"/>
              </a:rPr>
              <a:t>12</a:t>
            </a:r>
          </a:p>
        </p:txBody>
      </p:sp>
      <p:sp>
        <p:nvSpPr>
          <p:cNvPr id="19" name="Text Box 150"/>
          <p:cNvSpPr txBox="1">
            <a:spLocks noChangeArrowheads="1"/>
          </p:cNvSpPr>
          <p:nvPr/>
        </p:nvSpPr>
        <p:spPr bwMode="auto">
          <a:xfrm>
            <a:off x="5890638" y="5062019"/>
            <a:ext cx="341760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923" dirty="0">
                <a:latin typeface="Arial Black" panose="020B0A04020102020204" pitchFamily="34" charset="0"/>
              </a:rPr>
              <a:t>13</a:t>
            </a:r>
          </a:p>
        </p:txBody>
      </p:sp>
      <p:sp>
        <p:nvSpPr>
          <p:cNvPr id="20" name="Text Box 151"/>
          <p:cNvSpPr txBox="1">
            <a:spLocks noChangeArrowheads="1"/>
          </p:cNvSpPr>
          <p:nvPr/>
        </p:nvSpPr>
        <p:spPr bwMode="auto">
          <a:xfrm>
            <a:off x="6318694" y="5062019"/>
            <a:ext cx="341760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923" dirty="0">
                <a:latin typeface="Arial Black" panose="020B0A04020102020204" pitchFamily="34" charset="0"/>
              </a:rPr>
              <a:t>14</a:t>
            </a:r>
          </a:p>
        </p:txBody>
      </p:sp>
      <p:sp>
        <p:nvSpPr>
          <p:cNvPr id="21" name="Text Box 152"/>
          <p:cNvSpPr txBox="1">
            <a:spLocks noChangeArrowheads="1"/>
          </p:cNvSpPr>
          <p:nvPr/>
        </p:nvSpPr>
        <p:spPr bwMode="auto">
          <a:xfrm>
            <a:off x="6752066" y="5062019"/>
            <a:ext cx="341760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923" dirty="0">
                <a:latin typeface="Arial Black" panose="020B0A04020102020204" pitchFamily="34" charset="0"/>
              </a:rPr>
              <a:t>15</a:t>
            </a:r>
          </a:p>
        </p:txBody>
      </p:sp>
      <p:sp>
        <p:nvSpPr>
          <p:cNvPr id="22" name="Text Box 153"/>
          <p:cNvSpPr txBox="1">
            <a:spLocks noChangeArrowheads="1"/>
          </p:cNvSpPr>
          <p:nvPr/>
        </p:nvSpPr>
        <p:spPr bwMode="auto">
          <a:xfrm>
            <a:off x="7185438" y="5062019"/>
            <a:ext cx="341760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923" dirty="0">
                <a:latin typeface="Arial Black" panose="020B0A04020102020204" pitchFamily="34" charset="0"/>
              </a:rPr>
              <a:t>16</a:t>
            </a:r>
          </a:p>
        </p:txBody>
      </p:sp>
      <p:sp>
        <p:nvSpPr>
          <p:cNvPr id="23" name="Text Box 154"/>
          <p:cNvSpPr txBox="1">
            <a:spLocks noChangeArrowheads="1"/>
          </p:cNvSpPr>
          <p:nvPr/>
        </p:nvSpPr>
        <p:spPr bwMode="auto">
          <a:xfrm>
            <a:off x="7586911" y="5062019"/>
            <a:ext cx="341760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923" dirty="0">
                <a:latin typeface="Arial Black" panose="020B0A04020102020204" pitchFamily="34" charset="0"/>
              </a:rPr>
              <a:t>17</a:t>
            </a:r>
          </a:p>
        </p:txBody>
      </p:sp>
      <p:sp>
        <p:nvSpPr>
          <p:cNvPr id="24" name="Text Box 155"/>
          <p:cNvSpPr txBox="1">
            <a:spLocks noChangeArrowheads="1"/>
          </p:cNvSpPr>
          <p:nvPr/>
        </p:nvSpPr>
        <p:spPr bwMode="auto">
          <a:xfrm>
            <a:off x="7988384" y="5062019"/>
            <a:ext cx="341760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923" dirty="0">
                <a:latin typeface="Arial Black" panose="020B0A04020102020204" pitchFamily="34" charset="0"/>
              </a:rPr>
              <a:t>18</a:t>
            </a:r>
          </a:p>
        </p:txBody>
      </p:sp>
      <p:sp>
        <p:nvSpPr>
          <p:cNvPr id="25" name="Text Box 156"/>
          <p:cNvSpPr txBox="1">
            <a:spLocks noChangeArrowheads="1"/>
          </p:cNvSpPr>
          <p:nvPr/>
        </p:nvSpPr>
        <p:spPr bwMode="auto">
          <a:xfrm>
            <a:off x="8437709" y="5062019"/>
            <a:ext cx="341760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923" dirty="0">
                <a:latin typeface="Arial Black" panose="020B0A04020102020204" pitchFamily="34" charset="0"/>
              </a:rPr>
              <a:t>19</a:t>
            </a:r>
          </a:p>
        </p:txBody>
      </p:sp>
      <p:sp>
        <p:nvSpPr>
          <p:cNvPr id="28" name="Oval 100"/>
          <p:cNvSpPr>
            <a:spLocks noChangeArrowheads="1"/>
          </p:cNvSpPr>
          <p:nvPr/>
        </p:nvSpPr>
        <p:spPr bwMode="auto">
          <a:xfrm>
            <a:off x="790330" y="5384158"/>
            <a:ext cx="198629" cy="189601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>
              <a:latin typeface="Arial Black" panose="020B0A04020102020204" pitchFamily="34" charset="0"/>
            </a:endParaRPr>
          </a:p>
        </p:txBody>
      </p:sp>
      <p:sp>
        <p:nvSpPr>
          <p:cNvPr id="29" name="Oval 101"/>
          <p:cNvSpPr>
            <a:spLocks noChangeArrowheads="1"/>
          </p:cNvSpPr>
          <p:nvPr/>
        </p:nvSpPr>
        <p:spPr bwMode="auto">
          <a:xfrm>
            <a:off x="1205645" y="5384158"/>
            <a:ext cx="198629" cy="189601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>
              <a:latin typeface="Arial Black" panose="020B0A04020102020204" pitchFamily="34" charset="0"/>
            </a:endParaRPr>
          </a:p>
        </p:txBody>
      </p:sp>
      <p:sp>
        <p:nvSpPr>
          <p:cNvPr id="30" name="Oval 102"/>
          <p:cNvSpPr>
            <a:spLocks noChangeArrowheads="1"/>
          </p:cNvSpPr>
          <p:nvPr/>
        </p:nvSpPr>
        <p:spPr bwMode="auto">
          <a:xfrm>
            <a:off x="1639016" y="5384158"/>
            <a:ext cx="198629" cy="189601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>
              <a:latin typeface="Arial Black" panose="020B0A04020102020204" pitchFamily="34" charset="0"/>
            </a:endParaRPr>
          </a:p>
        </p:txBody>
      </p:sp>
      <p:sp>
        <p:nvSpPr>
          <p:cNvPr id="31" name="Oval 103"/>
          <p:cNvSpPr>
            <a:spLocks noChangeArrowheads="1"/>
          </p:cNvSpPr>
          <p:nvPr/>
        </p:nvSpPr>
        <p:spPr bwMode="auto">
          <a:xfrm>
            <a:off x="2072388" y="5384158"/>
            <a:ext cx="198629" cy="189601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>
              <a:latin typeface="Arial Black" panose="020B0A04020102020204" pitchFamily="34" charset="0"/>
            </a:endParaRPr>
          </a:p>
        </p:txBody>
      </p:sp>
      <p:sp>
        <p:nvSpPr>
          <p:cNvPr id="32" name="Oval 104"/>
          <p:cNvSpPr>
            <a:spLocks noChangeArrowheads="1"/>
          </p:cNvSpPr>
          <p:nvPr/>
        </p:nvSpPr>
        <p:spPr bwMode="auto">
          <a:xfrm>
            <a:off x="2505760" y="5384158"/>
            <a:ext cx="198629" cy="189601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>
              <a:latin typeface="Arial Black" panose="020B0A04020102020204" pitchFamily="34" charset="0"/>
            </a:endParaRPr>
          </a:p>
        </p:txBody>
      </p:sp>
      <p:sp>
        <p:nvSpPr>
          <p:cNvPr id="33" name="Oval 105"/>
          <p:cNvSpPr>
            <a:spLocks noChangeArrowheads="1"/>
          </p:cNvSpPr>
          <p:nvPr/>
        </p:nvSpPr>
        <p:spPr bwMode="auto">
          <a:xfrm>
            <a:off x="2939132" y="5384158"/>
            <a:ext cx="198629" cy="189601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>
              <a:latin typeface="Arial Black" panose="020B0A04020102020204" pitchFamily="34" charset="0"/>
            </a:endParaRPr>
          </a:p>
        </p:txBody>
      </p:sp>
      <p:sp>
        <p:nvSpPr>
          <p:cNvPr id="34" name="Oval 106"/>
          <p:cNvSpPr>
            <a:spLocks noChangeArrowheads="1"/>
          </p:cNvSpPr>
          <p:nvPr/>
        </p:nvSpPr>
        <p:spPr bwMode="auto">
          <a:xfrm>
            <a:off x="3372504" y="5384158"/>
            <a:ext cx="198629" cy="189601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>
              <a:latin typeface="Arial Black" panose="020B0A04020102020204" pitchFamily="34" charset="0"/>
            </a:endParaRPr>
          </a:p>
        </p:txBody>
      </p:sp>
      <p:sp>
        <p:nvSpPr>
          <p:cNvPr id="35" name="Oval 107"/>
          <p:cNvSpPr>
            <a:spLocks noChangeArrowheads="1"/>
          </p:cNvSpPr>
          <p:nvPr/>
        </p:nvSpPr>
        <p:spPr bwMode="auto">
          <a:xfrm>
            <a:off x="3805876" y="5384158"/>
            <a:ext cx="198629" cy="189601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>
              <a:latin typeface="Arial Black" panose="020B0A04020102020204" pitchFamily="34" charset="0"/>
            </a:endParaRPr>
          </a:p>
        </p:txBody>
      </p:sp>
      <p:sp>
        <p:nvSpPr>
          <p:cNvPr id="36" name="Oval 108"/>
          <p:cNvSpPr>
            <a:spLocks noChangeArrowheads="1"/>
          </p:cNvSpPr>
          <p:nvPr/>
        </p:nvSpPr>
        <p:spPr bwMode="auto">
          <a:xfrm>
            <a:off x="4239247" y="5384158"/>
            <a:ext cx="198629" cy="189601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>
              <a:latin typeface="Arial Black" panose="020B0A04020102020204" pitchFamily="34" charset="0"/>
            </a:endParaRPr>
          </a:p>
        </p:txBody>
      </p:sp>
      <p:sp>
        <p:nvSpPr>
          <p:cNvPr id="37" name="Oval 109"/>
          <p:cNvSpPr>
            <a:spLocks noChangeArrowheads="1"/>
          </p:cNvSpPr>
          <p:nvPr/>
        </p:nvSpPr>
        <p:spPr bwMode="auto">
          <a:xfrm>
            <a:off x="4672619" y="5384158"/>
            <a:ext cx="198629" cy="189601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>
              <a:latin typeface="Arial Black" panose="020B0A04020102020204" pitchFamily="34" charset="0"/>
            </a:endParaRPr>
          </a:p>
        </p:txBody>
      </p:sp>
      <p:sp>
        <p:nvSpPr>
          <p:cNvPr id="38" name="Oval 110"/>
          <p:cNvSpPr>
            <a:spLocks noChangeArrowheads="1"/>
          </p:cNvSpPr>
          <p:nvPr/>
        </p:nvSpPr>
        <p:spPr bwMode="auto">
          <a:xfrm>
            <a:off x="5105991" y="5384158"/>
            <a:ext cx="198629" cy="189601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>
              <a:latin typeface="Arial Black" panose="020B0A04020102020204" pitchFamily="34" charset="0"/>
            </a:endParaRPr>
          </a:p>
        </p:txBody>
      </p:sp>
      <p:sp>
        <p:nvSpPr>
          <p:cNvPr id="39" name="Oval 111"/>
          <p:cNvSpPr>
            <a:spLocks noChangeArrowheads="1"/>
          </p:cNvSpPr>
          <p:nvPr/>
        </p:nvSpPr>
        <p:spPr bwMode="auto">
          <a:xfrm>
            <a:off x="5539363" y="5384158"/>
            <a:ext cx="198629" cy="189601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>
              <a:latin typeface="Arial Black" panose="020B0A04020102020204" pitchFamily="34" charset="0"/>
            </a:endParaRPr>
          </a:p>
        </p:txBody>
      </p:sp>
      <p:sp>
        <p:nvSpPr>
          <p:cNvPr id="40" name="Oval 112"/>
          <p:cNvSpPr>
            <a:spLocks noChangeArrowheads="1"/>
          </p:cNvSpPr>
          <p:nvPr/>
        </p:nvSpPr>
        <p:spPr bwMode="auto">
          <a:xfrm>
            <a:off x="5972735" y="5384158"/>
            <a:ext cx="198629" cy="189601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>
              <a:latin typeface="Arial Black" panose="020B0A04020102020204" pitchFamily="34" charset="0"/>
            </a:endParaRPr>
          </a:p>
        </p:txBody>
      </p:sp>
      <p:sp>
        <p:nvSpPr>
          <p:cNvPr id="41" name="Oval 113"/>
          <p:cNvSpPr>
            <a:spLocks noChangeArrowheads="1"/>
          </p:cNvSpPr>
          <p:nvPr/>
        </p:nvSpPr>
        <p:spPr bwMode="auto">
          <a:xfrm>
            <a:off x="6406107" y="5384158"/>
            <a:ext cx="198629" cy="189601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>
              <a:latin typeface="Arial Black" panose="020B0A04020102020204" pitchFamily="34" charset="0"/>
            </a:endParaRPr>
          </a:p>
        </p:txBody>
      </p:sp>
      <p:sp>
        <p:nvSpPr>
          <p:cNvPr id="42" name="Oval 114"/>
          <p:cNvSpPr>
            <a:spLocks noChangeArrowheads="1"/>
          </p:cNvSpPr>
          <p:nvPr/>
        </p:nvSpPr>
        <p:spPr bwMode="auto">
          <a:xfrm>
            <a:off x="6839478" y="5384158"/>
            <a:ext cx="198629" cy="189601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>
              <a:latin typeface="Arial Black" panose="020B0A04020102020204" pitchFamily="34" charset="0"/>
            </a:endParaRPr>
          </a:p>
        </p:txBody>
      </p:sp>
      <p:sp>
        <p:nvSpPr>
          <p:cNvPr id="43" name="Oval 115"/>
          <p:cNvSpPr>
            <a:spLocks noChangeArrowheads="1"/>
          </p:cNvSpPr>
          <p:nvPr/>
        </p:nvSpPr>
        <p:spPr bwMode="auto">
          <a:xfrm>
            <a:off x="7272850" y="5384158"/>
            <a:ext cx="198629" cy="189601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>
              <a:latin typeface="Arial Black" panose="020B0A04020102020204" pitchFamily="34" charset="0"/>
            </a:endParaRPr>
          </a:p>
        </p:txBody>
      </p:sp>
      <p:sp>
        <p:nvSpPr>
          <p:cNvPr id="3" name="Explosion 1 2"/>
          <p:cNvSpPr/>
          <p:nvPr/>
        </p:nvSpPr>
        <p:spPr>
          <a:xfrm>
            <a:off x="8010685" y="5324406"/>
            <a:ext cx="325194" cy="325194"/>
          </a:xfrm>
          <a:prstGeom prst="irregularSeal1">
            <a:avLst/>
          </a:prstGeom>
          <a:solidFill>
            <a:srgbClr val="FF0000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15" dirty="0">
              <a:latin typeface="Arial Black" panose="020B0A040201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818329" y="5710479"/>
            <a:ext cx="6751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>
                <a:latin typeface="Arial Black" panose="020B0A04020102020204" pitchFamily="34" charset="0"/>
              </a:rPr>
              <a:t>Source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889645" y="5792779"/>
            <a:ext cx="6526348" cy="0"/>
          </a:xfrm>
          <a:prstGeom prst="straightConnector1">
            <a:avLst/>
          </a:prstGeom>
          <a:ln w="28575">
            <a:solidFill>
              <a:srgbClr val="C0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344812" y="5664657"/>
            <a:ext cx="894435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Arial Black" panose="020B0A04020102020204" pitchFamily="34" charset="0"/>
              </a:rPr>
              <a:t>Receivers</a:t>
            </a:r>
          </a:p>
        </p:txBody>
      </p:sp>
    </p:spTree>
    <p:extLst>
      <p:ext uri="{BB962C8B-B14F-4D97-AF65-F5344CB8AC3E}">
        <p14:creationId xmlns:p14="http://schemas.microsoft.com/office/powerpoint/2010/main" val="20979539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489826" y="1189844"/>
            <a:ext cx="8374674" cy="278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4992" tIns="42497" rIns="84992" bIns="42497">
            <a:spAutoFit/>
          </a:bodyPr>
          <a:lstStyle/>
          <a:p>
            <a:pPr marL="161196" indent="-161196"/>
            <a:endParaRPr lang="en-US" sz="1569" dirty="0">
              <a:latin typeface="Arial" pitchFamily="34" charset="0"/>
            </a:endParaRPr>
          </a:p>
          <a:p>
            <a:pPr marL="160338" indent="-160338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acquisition plan is to tow the source behind the ship with the first shot at location 18, a gap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of one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location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(17),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and the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nearest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receiver at location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16.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furthest receiver would start at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location 1.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This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is shown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below. 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0338" indent="-160338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0338" indent="-160338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For each successive shot, the boat sails down the line 25 meters, i.e., the shot moves from location 18 to 19, then 20, etc.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This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line extends many kilometers down the line (to the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right). </a:t>
            </a:r>
            <a:endParaRPr lang="en-GB" sz="2000" baseline="-25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1684" name="Rectangle 9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2320" tIns="46892" rIns="92320" bIns="46892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2954" dirty="0" smtClean="0">
                <a:ea typeface="ＭＳ Ｐゴシック" charset="-128"/>
              </a:rPr>
              <a:t>Rolling the Acquisition</a:t>
            </a:r>
            <a:endParaRPr lang="en-US" sz="2954" dirty="0">
              <a:ea typeface="ＭＳ Ｐゴシック" charset="-128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621283" y="4857478"/>
            <a:ext cx="8342243" cy="1230286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6" name="Text Box 138"/>
          <p:cNvSpPr txBox="1">
            <a:spLocks noChangeArrowheads="1"/>
          </p:cNvSpPr>
          <p:nvPr/>
        </p:nvSpPr>
        <p:spPr bwMode="auto">
          <a:xfrm>
            <a:off x="752993" y="5062019"/>
            <a:ext cx="263214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923" dirty="0">
                <a:latin typeface="Arial Black" panose="020B0A04020102020204" pitchFamily="34" charset="0"/>
              </a:rPr>
              <a:t>1</a:t>
            </a:r>
          </a:p>
        </p:txBody>
      </p:sp>
      <p:sp>
        <p:nvSpPr>
          <p:cNvPr id="47" name="Text Box 139"/>
          <p:cNvSpPr txBox="1">
            <a:spLocks noChangeArrowheads="1"/>
          </p:cNvSpPr>
          <p:nvPr/>
        </p:nvSpPr>
        <p:spPr bwMode="auto">
          <a:xfrm>
            <a:off x="1162276" y="5062019"/>
            <a:ext cx="263214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923" dirty="0">
                <a:latin typeface="Arial Black" panose="020B0A04020102020204" pitchFamily="34" charset="0"/>
              </a:rPr>
              <a:t>2</a:t>
            </a:r>
          </a:p>
        </p:txBody>
      </p:sp>
      <p:sp>
        <p:nvSpPr>
          <p:cNvPr id="48" name="Text Box 140"/>
          <p:cNvSpPr txBox="1">
            <a:spLocks noChangeArrowheads="1"/>
          </p:cNvSpPr>
          <p:nvPr/>
        </p:nvSpPr>
        <p:spPr bwMode="auto">
          <a:xfrm>
            <a:off x="1596770" y="5062019"/>
            <a:ext cx="263214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923" dirty="0">
                <a:latin typeface="Arial Black" panose="020B0A04020102020204" pitchFamily="34" charset="0"/>
              </a:rPr>
              <a:t>3</a:t>
            </a:r>
          </a:p>
        </p:txBody>
      </p:sp>
      <p:sp>
        <p:nvSpPr>
          <p:cNvPr id="49" name="Text Box 141"/>
          <p:cNvSpPr txBox="1">
            <a:spLocks noChangeArrowheads="1"/>
          </p:cNvSpPr>
          <p:nvPr/>
        </p:nvSpPr>
        <p:spPr bwMode="auto">
          <a:xfrm>
            <a:off x="2031548" y="5062019"/>
            <a:ext cx="263214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923" dirty="0">
                <a:latin typeface="Arial Black" panose="020B0A04020102020204" pitchFamily="34" charset="0"/>
              </a:rPr>
              <a:t>4</a:t>
            </a:r>
          </a:p>
        </p:txBody>
      </p:sp>
      <p:sp>
        <p:nvSpPr>
          <p:cNvPr id="50" name="Text Box 142"/>
          <p:cNvSpPr txBox="1">
            <a:spLocks noChangeArrowheads="1"/>
          </p:cNvSpPr>
          <p:nvPr/>
        </p:nvSpPr>
        <p:spPr bwMode="auto">
          <a:xfrm>
            <a:off x="2462108" y="5062019"/>
            <a:ext cx="263214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923" dirty="0">
                <a:latin typeface="Arial Black" panose="020B0A04020102020204" pitchFamily="34" charset="0"/>
              </a:rPr>
              <a:t>5</a:t>
            </a:r>
          </a:p>
        </p:txBody>
      </p:sp>
      <p:sp>
        <p:nvSpPr>
          <p:cNvPr id="51" name="Text Box 143"/>
          <p:cNvSpPr txBox="1">
            <a:spLocks noChangeArrowheads="1"/>
          </p:cNvSpPr>
          <p:nvPr/>
        </p:nvSpPr>
        <p:spPr bwMode="auto">
          <a:xfrm>
            <a:off x="2890164" y="5062019"/>
            <a:ext cx="263214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923" dirty="0">
                <a:latin typeface="Arial Black" panose="020B0A04020102020204" pitchFamily="34" charset="0"/>
              </a:rPr>
              <a:t>6</a:t>
            </a:r>
          </a:p>
        </p:txBody>
      </p:sp>
      <p:sp>
        <p:nvSpPr>
          <p:cNvPr id="52" name="Text Box 144"/>
          <p:cNvSpPr txBox="1">
            <a:spLocks noChangeArrowheads="1"/>
          </p:cNvSpPr>
          <p:nvPr/>
        </p:nvSpPr>
        <p:spPr bwMode="auto">
          <a:xfrm>
            <a:off x="3339485" y="5062019"/>
            <a:ext cx="263214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923" dirty="0">
                <a:latin typeface="Arial Black" panose="020B0A04020102020204" pitchFamily="34" charset="0"/>
              </a:rPr>
              <a:t>7</a:t>
            </a:r>
          </a:p>
        </p:txBody>
      </p:sp>
      <p:sp>
        <p:nvSpPr>
          <p:cNvPr id="53" name="Text Box 145"/>
          <p:cNvSpPr txBox="1">
            <a:spLocks noChangeArrowheads="1"/>
          </p:cNvSpPr>
          <p:nvPr/>
        </p:nvSpPr>
        <p:spPr bwMode="auto">
          <a:xfrm>
            <a:off x="3751597" y="5062019"/>
            <a:ext cx="263214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923" dirty="0">
                <a:latin typeface="Arial Black" panose="020B0A04020102020204" pitchFamily="34" charset="0"/>
              </a:rPr>
              <a:t>8</a:t>
            </a:r>
          </a:p>
        </p:txBody>
      </p:sp>
      <p:sp>
        <p:nvSpPr>
          <p:cNvPr id="54" name="Text Box 146"/>
          <p:cNvSpPr txBox="1">
            <a:spLocks noChangeArrowheads="1"/>
          </p:cNvSpPr>
          <p:nvPr/>
        </p:nvSpPr>
        <p:spPr bwMode="auto">
          <a:xfrm>
            <a:off x="4200915" y="5062019"/>
            <a:ext cx="263214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923" dirty="0">
                <a:latin typeface="Arial Black" panose="020B0A04020102020204" pitchFamily="34" charset="0"/>
              </a:rPr>
              <a:t>9</a:t>
            </a:r>
          </a:p>
        </p:txBody>
      </p:sp>
      <p:sp>
        <p:nvSpPr>
          <p:cNvPr id="55" name="Text Box 147"/>
          <p:cNvSpPr txBox="1">
            <a:spLocks noChangeArrowheads="1"/>
          </p:cNvSpPr>
          <p:nvPr/>
        </p:nvSpPr>
        <p:spPr bwMode="auto">
          <a:xfrm>
            <a:off x="4595839" y="5062019"/>
            <a:ext cx="341760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923" dirty="0">
                <a:latin typeface="Arial Black" panose="020B0A04020102020204" pitchFamily="34" charset="0"/>
              </a:rPr>
              <a:t>10</a:t>
            </a:r>
          </a:p>
        </p:txBody>
      </p:sp>
      <p:sp>
        <p:nvSpPr>
          <p:cNvPr id="56" name="Text Box 148"/>
          <p:cNvSpPr txBox="1">
            <a:spLocks noChangeArrowheads="1"/>
          </p:cNvSpPr>
          <p:nvPr/>
        </p:nvSpPr>
        <p:spPr bwMode="auto">
          <a:xfrm>
            <a:off x="5018579" y="5062019"/>
            <a:ext cx="341760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923" dirty="0">
                <a:latin typeface="Arial Black" panose="020B0A04020102020204" pitchFamily="34" charset="0"/>
              </a:rPr>
              <a:t>11</a:t>
            </a:r>
          </a:p>
        </p:txBody>
      </p:sp>
      <p:sp>
        <p:nvSpPr>
          <p:cNvPr id="57" name="Text Box 149"/>
          <p:cNvSpPr txBox="1">
            <a:spLocks noChangeArrowheads="1"/>
          </p:cNvSpPr>
          <p:nvPr/>
        </p:nvSpPr>
        <p:spPr bwMode="auto">
          <a:xfrm>
            <a:off x="5451950" y="5062019"/>
            <a:ext cx="341760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923" dirty="0">
                <a:latin typeface="Arial Black" panose="020B0A04020102020204" pitchFamily="34" charset="0"/>
              </a:rPr>
              <a:t>12</a:t>
            </a:r>
          </a:p>
        </p:txBody>
      </p:sp>
      <p:sp>
        <p:nvSpPr>
          <p:cNvPr id="58" name="Text Box 150"/>
          <p:cNvSpPr txBox="1">
            <a:spLocks noChangeArrowheads="1"/>
          </p:cNvSpPr>
          <p:nvPr/>
        </p:nvSpPr>
        <p:spPr bwMode="auto">
          <a:xfrm>
            <a:off x="5890638" y="5062019"/>
            <a:ext cx="341760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923" dirty="0">
                <a:latin typeface="Arial Black" panose="020B0A04020102020204" pitchFamily="34" charset="0"/>
              </a:rPr>
              <a:t>13</a:t>
            </a:r>
          </a:p>
        </p:txBody>
      </p:sp>
      <p:sp>
        <p:nvSpPr>
          <p:cNvPr id="59" name="Text Box 151"/>
          <p:cNvSpPr txBox="1">
            <a:spLocks noChangeArrowheads="1"/>
          </p:cNvSpPr>
          <p:nvPr/>
        </p:nvSpPr>
        <p:spPr bwMode="auto">
          <a:xfrm>
            <a:off x="6318694" y="5062019"/>
            <a:ext cx="341760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923" dirty="0">
                <a:latin typeface="Arial Black" panose="020B0A04020102020204" pitchFamily="34" charset="0"/>
              </a:rPr>
              <a:t>14</a:t>
            </a:r>
          </a:p>
        </p:txBody>
      </p:sp>
      <p:sp>
        <p:nvSpPr>
          <p:cNvPr id="60" name="Text Box 152"/>
          <p:cNvSpPr txBox="1">
            <a:spLocks noChangeArrowheads="1"/>
          </p:cNvSpPr>
          <p:nvPr/>
        </p:nvSpPr>
        <p:spPr bwMode="auto">
          <a:xfrm>
            <a:off x="6752066" y="5062019"/>
            <a:ext cx="341760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923" dirty="0">
                <a:latin typeface="Arial Black" panose="020B0A04020102020204" pitchFamily="34" charset="0"/>
              </a:rPr>
              <a:t>15</a:t>
            </a:r>
          </a:p>
        </p:txBody>
      </p:sp>
      <p:sp>
        <p:nvSpPr>
          <p:cNvPr id="61" name="Text Box 153"/>
          <p:cNvSpPr txBox="1">
            <a:spLocks noChangeArrowheads="1"/>
          </p:cNvSpPr>
          <p:nvPr/>
        </p:nvSpPr>
        <p:spPr bwMode="auto">
          <a:xfrm>
            <a:off x="7185438" y="5062019"/>
            <a:ext cx="341760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923" dirty="0">
                <a:latin typeface="Arial Black" panose="020B0A04020102020204" pitchFamily="34" charset="0"/>
              </a:rPr>
              <a:t>16</a:t>
            </a:r>
          </a:p>
        </p:txBody>
      </p:sp>
      <p:sp>
        <p:nvSpPr>
          <p:cNvPr id="62" name="Text Box 154"/>
          <p:cNvSpPr txBox="1">
            <a:spLocks noChangeArrowheads="1"/>
          </p:cNvSpPr>
          <p:nvPr/>
        </p:nvSpPr>
        <p:spPr bwMode="auto">
          <a:xfrm>
            <a:off x="7586911" y="5062019"/>
            <a:ext cx="341760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923" dirty="0">
                <a:latin typeface="Arial Black" panose="020B0A04020102020204" pitchFamily="34" charset="0"/>
              </a:rPr>
              <a:t>17</a:t>
            </a:r>
          </a:p>
        </p:txBody>
      </p:sp>
      <p:sp>
        <p:nvSpPr>
          <p:cNvPr id="63" name="Text Box 155"/>
          <p:cNvSpPr txBox="1">
            <a:spLocks noChangeArrowheads="1"/>
          </p:cNvSpPr>
          <p:nvPr/>
        </p:nvSpPr>
        <p:spPr bwMode="auto">
          <a:xfrm>
            <a:off x="7988384" y="5062019"/>
            <a:ext cx="341760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923" dirty="0">
                <a:latin typeface="Arial Black" panose="020B0A04020102020204" pitchFamily="34" charset="0"/>
              </a:rPr>
              <a:t>18</a:t>
            </a:r>
          </a:p>
        </p:txBody>
      </p:sp>
      <p:sp>
        <p:nvSpPr>
          <p:cNvPr id="65" name="Oval 100"/>
          <p:cNvSpPr>
            <a:spLocks noChangeArrowheads="1"/>
          </p:cNvSpPr>
          <p:nvPr/>
        </p:nvSpPr>
        <p:spPr bwMode="auto">
          <a:xfrm>
            <a:off x="790330" y="5384158"/>
            <a:ext cx="198629" cy="189601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>
              <a:latin typeface="Arial Black" panose="020B0A04020102020204" pitchFamily="34" charset="0"/>
            </a:endParaRPr>
          </a:p>
        </p:txBody>
      </p:sp>
      <p:sp>
        <p:nvSpPr>
          <p:cNvPr id="66" name="Oval 101"/>
          <p:cNvSpPr>
            <a:spLocks noChangeArrowheads="1"/>
          </p:cNvSpPr>
          <p:nvPr/>
        </p:nvSpPr>
        <p:spPr bwMode="auto">
          <a:xfrm>
            <a:off x="1205645" y="5384158"/>
            <a:ext cx="198629" cy="189601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>
              <a:latin typeface="Arial Black" panose="020B0A04020102020204" pitchFamily="34" charset="0"/>
            </a:endParaRPr>
          </a:p>
        </p:txBody>
      </p:sp>
      <p:sp>
        <p:nvSpPr>
          <p:cNvPr id="67" name="Oval 102"/>
          <p:cNvSpPr>
            <a:spLocks noChangeArrowheads="1"/>
          </p:cNvSpPr>
          <p:nvPr/>
        </p:nvSpPr>
        <p:spPr bwMode="auto">
          <a:xfrm>
            <a:off x="1639016" y="5384158"/>
            <a:ext cx="198629" cy="189601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>
              <a:latin typeface="Arial Black" panose="020B0A04020102020204" pitchFamily="34" charset="0"/>
            </a:endParaRPr>
          </a:p>
        </p:txBody>
      </p:sp>
      <p:sp>
        <p:nvSpPr>
          <p:cNvPr id="68" name="Oval 103"/>
          <p:cNvSpPr>
            <a:spLocks noChangeArrowheads="1"/>
          </p:cNvSpPr>
          <p:nvPr/>
        </p:nvSpPr>
        <p:spPr bwMode="auto">
          <a:xfrm>
            <a:off x="2072388" y="5384158"/>
            <a:ext cx="198629" cy="189601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>
              <a:latin typeface="Arial Black" panose="020B0A04020102020204" pitchFamily="34" charset="0"/>
            </a:endParaRPr>
          </a:p>
        </p:txBody>
      </p:sp>
      <p:sp>
        <p:nvSpPr>
          <p:cNvPr id="69" name="Oval 104"/>
          <p:cNvSpPr>
            <a:spLocks noChangeArrowheads="1"/>
          </p:cNvSpPr>
          <p:nvPr/>
        </p:nvSpPr>
        <p:spPr bwMode="auto">
          <a:xfrm>
            <a:off x="2505760" y="5384158"/>
            <a:ext cx="198629" cy="189601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>
              <a:latin typeface="Arial Black" panose="020B0A04020102020204" pitchFamily="34" charset="0"/>
            </a:endParaRPr>
          </a:p>
        </p:txBody>
      </p:sp>
      <p:sp>
        <p:nvSpPr>
          <p:cNvPr id="70" name="Oval 105"/>
          <p:cNvSpPr>
            <a:spLocks noChangeArrowheads="1"/>
          </p:cNvSpPr>
          <p:nvPr/>
        </p:nvSpPr>
        <p:spPr bwMode="auto">
          <a:xfrm>
            <a:off x="2939132" y="5384158"/>
            <a:ext cx="198629" cy="189601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>
              <a:latin typeface="Arial Black" panose="020B0A04020102020204" pitchFamily="34" charset="0"/>
            </a:endParaRPr>
          </a:p>
        </p:txBody>
      </p:sp>
      <p:sp>
        <p:nvSpPr>
          <p:cNvPr id="71" name="Oval 106"/>
          <p:cNvSpPr>
            <a:spLocks noChangeArrowheads="1"/>
          </p:cNvSpPr>
          <p:nvPr/>
        </p:nvSpPr>
        <p:spPr bwMode="auto">
          <a:xfrm>
            <a:off x="3372504" y="5384158"/>
            <a:ext cx="198629" cy="189601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>
              <a:latin typeface="Arial Black" panose="020B0A04020102020204" pitchFamily="34" charset="0"/>
            </a:endParaRPr>
          </a:p>
        </p:txBody>
      </p:sp>
      <p:sp>
        <p:nvSpPr>
          <p:cNvPr id="72" name="Oval 107"/>
          <p:cNvSpPr>
            <a:spLocks noChangeArrowheads="1"/>
          </p:cNvSpPr>
          <p:nvPr/>
        </p:nvSpPr>
        <p:spPr bwMode="auto">
          <a:xfrm>
            <a:off x="3805876" y="5384158"/>
            <a:ext cx="198629" cy="189601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>
              <a:latin typeface="Arial Black" panose="020B0A04020102020204" pitchFamily="34" charset="0"/>
            </a:endParaRPr>
          </a:p>
        </p:txBody>
      </p:sp>
      <p:sp>
        <p:nvSpPr>
          <p:cNvPr id="73" name="Oval 108"/>
          <p:cNvSpPr>
            <a:spLocks noChangeArrowheads="1"/>
          </p:cNvSpPr>
          <p:nvPr/>
        </p:nvSpPr>
        <p:spPr bwMode="auto">
          <a:xfrm>
            <a:off x="4239247" y="5384158"/>
            <a:ext cx="198629" cy="189601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>
              <a:latin typeface="Arial Black" panose="020B0A04020102020204" pitchFamily="34" charset="0"/>
            </a:endParaRPr>
          </a:p>
        </p:txBody>
      </p:sp>
      <p:sp>
        <p:nvSpPr>
          <p:cNvPr id="74" name="Oval 109"/>
          <p:cNvSpPr>
            <a:spLocks noChangeArrowheads="1"/>
          </p:cNvSpPr>
          <p:nvPr/>
        </p:nvSpPr>
        <p:spPr bwMode="auto">
          <a:xfrm>
            <a:off x="4672619" y="5384158"/>
            <a:ext cx="198629" cy="189601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>
              <a:latin typeface="Arial Black" panose="020B0A04020102020204" pitchFamily="34" charset="0"/>
            </a:endParaRPr>
          </a:p>
        </p:txBody>
      </p:sp>
      <p:sp>
        <p:nvSpPr>
          <p:cNvPr id="75" name="Oval 110"/>
          <p:cNvSpPr>
            <a:spLocks noChangeArrowheads="1"/>
          </p:cNvSpPr>
          <p:nvPr/>
        </p:nvSpPr>
        <p:spPr bwMode="auto">
          <a:xfrm>
            <a:off x="5105991" y="5384158"/>
            <a:ext cx="198629" cy="189601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>
              <a:latin typeface="Arial Black" panose="020B0A04020102020204" pitchFamily="34" charset="0"/>
            </a:endParaRPr>
          </a:p>
        </p:txBody>
      </p:sp>
      <p:sp>
        <p:nvSpPr>
          <p:cNvPr id="76" name="Oval 111"/>
          <p:cNvSpPr>
            <a:spLocks noChangeArrowheads="1"/>
          </p:cNvSpPr>
          <p:nvPr/>
        </p:nvSpPr>
        <p:spPr bwMode="auto">
          <a:xfrm>
            <a:off x="5539363" y="5384158"/>
            <a:ext cx="198629" cy="189601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>
              <a:latin typeface="Arial Black" panose="020B0A04020102020204" pitchFamily="34" charset="0"/>
            </a:endParaRPr>
          </a:p>
        </p:txBody>
      </p:sp>
      <p:sp>
        <p:nvSpPr>
          <p:cNvPr id="77" name="Oval 112"/>
          <p:cNvSpPr>
            <a:spLocks noChangeArrowheads="1"/>
          </p:cNvSpPr>
          <p:nvPr/>
        </p:nvSpPr>
        <p:spPr bwMode="auto">
          <a:xfrm>
            <a:off x="5972735" y="5384158"/>
            <a:ext cx="198629" cy="189601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>
              <a:latin typeface="Arial Black" panose="020B0A04020102020204" pitchFamily="34" charset="0"/>
            </a:endParaRPr>
          </a:p>
        </p:txBody>
      </p:sp>
      <p:sp>
        <p:nvSpPr>
          <p:cNvPr id="78" name="Oval 113"/>
          <p:cNvSpPr>
            <a:spLocks noChangeArrowheads="1"/>
          </p:cNvSpPr>
          <p:nvPr/>
        </p:nvSpPr>
        <p:spPr bwMode="auto">
          <a:xfrm>
            <a:off x="6406107" y="5384158"/>
            <a:ext cx="198629" cy="189601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>
              <a:latin typeface="Arial Black" panose="020B0A04020102020204" pitchFamily="34" charset="0"/>
            </a:endParaRPr>
          </a:p>
        </p:txBody>
      </p:sp>
      <p:sp>
        <p:nvSpPr>
          <p:cNvPr id="79" name="Oval 114"/>
          <p:cNvSpPr>
            <a:spLocks noChangeArrowheads="1"/>
          </p:cNvSpPr>
          <p:nvPr/>
        </p:nvSpPr>
        <p:spPr bwMode="auto">
          <a:xfrm>
            <a:off x="6839478" y="5384158"/>
            <a:ext cx="198629" cy="189601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>
              <a:latin typeface="Arial Black" panose="020B0A04020102020204" pitchFamily="34" charset="0"/>
            </a:endParaRPr>
          </a:p>
        </p:txBody>
      </p:sp>
      <p:sp>
        <p:nvSpPr>
          <p:cNvPr id="80" name="Oval 115"/>
          <p:cNvSpPr>
            <a:spLocks noChangeArrowheads="1"/>
          </p:cNvSpPr>
          <p:nvPr/>
        </p:nvSpPr>
        <p:spPr bwMode="auto">
          <a:xfrm>
            <a:off x="7272850" y="5384158"/>
            <a:ext cx="198629" cy="189601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>
              <a:latin typeface="Arial Black" panose="020B0A04020102020204" pitchFamily="34" charset="0"/>
            </a:endParaRPr>
          </a:p>
        </p:txBody>
      </p:sp>
      <p:sp>
        <p:nvSpPr>
          <p:cNvPr id="81" name="Explosion 1 80"/>
          <p:cNvSpPr/>
          <p:nvPr/>
        </p:nvSpPr>
        <p:spPr>
          <a:xfrm>
            <a:off x="8010685" y="5324406"/>
            <a:ext cx="325194" cy="325194"/>
          </a:xfrm>
          <a:prstGeom prst="irregularSeal1">
            <a:avLst/>
          </a:prstGeom>
          <a:solidFill>
            <a:srgbClr val="FF0000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15" dirty="0">
              <a:latin typeface="Arial Black" panose="020B0A040201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7818329" y="5710479"/>
            <a:ext cx="6751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>
                <a:latin typeface="Arial Black" panose="020B0A04020102020204" pitchFamily="34" charset="0"/>
              </a:rPr>
              <a:t>Source</a:t>
            </a:r>
          </a:p>
        </p:txBody>
      </p:sp>
      <p:cxnSp>
        <p:nvCxnSpPr>
          <p:cNvPr id="83" name="Straight Arrow Connector 82"/>
          <p:cNvCxnSpPr/>
          <p:nvPr/>
        </p:nvCxnSpPr>
        <p:spPr>
          <a:xfrm>
            <a:off x="889645" y="5792779"/>
            <a:ext cx="6526348" cy="0"/>
          </a:xfrm>
          <a:prstGeom prst="straightConnector1">
            <a:avLst/>
          </a:prstGeom>
          <a:ln w="28575">
            <a:solidFill>
              <a:srgbClr val="C0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3344812" y="5664657"/>
            <a:ext cx="894435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Arial Black" panose="020B0A04020102020204" pitchFamily="34" charset="0"/>
              </a:rPr>
              <a:t>Receivers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8371184" y="4271803"/>
            <a:ext cx="474810" cy="1024576"/>
            <a:chOff x="8371184" y="4271803"/>
            <a:chExt cx="474810" cy="1024576"/>
          </a:xfrm>
        </p:grpSpPr>
        <p:sp>
          <p:nvSpPr>
            <p:cNvPr id="64" name="Text Box 156"/>
            <p:cNvSpPr txBox="1">
              <a:spLocks noChangeArrowheads="1"/>
            </p:cNvSpPr>
            <p:nvPr/>
          </p:nvSpPr>
          <p:spPr bwMode="auto">
            <a:xfrm>
              <a:off x="8437709" y="5062019"/>
              <a:ext cx="341760" cy="234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923" dirty="0">
                  <a:latin typeface="Arial Black" panose="020B0A04020102020204" pitchFamily="34" charset="0"/>
                </a:rPr>
                <a:t>19</a:t>
              </a:r>
            </a:p>
          </p:txBody>
        </p:sp>
        <p:grpSp>
          <p:nvGrpSpPr>
            <p:cNvPr id="71682" name="Group 71681"/>
            <p:cNvGrpSpPr/>
            <p:nvPr/>
          </p:nvGrpSpPr>
          <p:grpSpPr>
            <a:xfrm>
              <a:off x="8371184" y="4271803"/>
              <a:ext cx="474810" cy="674784"/>
              <a:chOff x="8389690" y="4083291"/>
              <a:chExt cx="474810" cy="674784"/>
            </a:xfrm>
          </p:grpSpPr>
          <p:cxnSp>
            <p:nvCxnSpPr>
              <p:cNvPr id="90" name="Straight Arrow Connector 89"/>
              <p:cNvCxnSpPr/>
              <p:nvPr/>
            </p:nvCxnSpPr>
            <p:spPr bwMode="auto">
              <a:xfrm flipV="1">
                <a:off x="8627095" y="4457286"/>
                <a:ext cx="0" cy="300789"/>
              </a:xfrm>
              <a:prstGeom prst="straightConnector1">
                <a:avLst/>
              </a:prstGeom>
              <a:solidFill>
                <a:schemeClr val="accent1"/>
              </a:solidFill>
              <a:ln w="57150" cap="flat" cmpd="sng" algn="ctr">
                <a:solidFill>
                  <a:schemeClr val="tx1"/>
                </a:solidFill>
                <a:prstDash val="solid"/>
                <a:round/>
                <a:headEnd type="triangl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91" name="TextBox 90"/>
              <p:cNvSpPr txBox="1"/>
              <p:nvPr/>
            </p:nvSpPr>
            <p:spPr>
              <a:xfrm>
                <a:off x="8389690" y="4083291"/>
                <a:ext cx="4748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b="1" i="1" dirty="0" smtClean="0">
                    <a:latin typeface="Comic Sans MS" panose="030F0702030302020204" pitchFamily="66" charset="0"/>
                  </a:rPr>
                  <a:t>Shot</a:t>
                </a:r>
              </a:p>
              <a:p>
                <a:pPr algn="ctr"/>
                <a:r>
                  <a:rPr lang="en-US" sz="1000" b="1" i="1" dirty="0" smtClean="0">
                    <a:latin typeface="Comic Sans MS" panose="030F0702030302020204" pitchFamily="66" charset="0"/>
                  </a:rPr>
                  <a:t>2</a:t>
                </a:r>
                <a:endParaRPr lang="en-US" sz="1000" b="1" i="1" dirty="0">
                  <a:latin typeface="Comic Sans MS" panose="030F0702030302020204" pitchFamily="66" charset="0"/>
                </a:endParaRPr>
              </a:p>
            </p:txBody>
          </p:sp>
        </p:grpSp>
      </p:grpSp>
      <p:grpSp>
        <p:nvGrpSpPr>
          <p:cNvPr id="93" name="Group 92"/>
          <p:cNvGrpSpPr/>
          <p:nvPr/>
        </p:nvGrpSpPr>
        <p:grpSpPr>
          <a:xfrm>
            <a:off x="7918516" y="4271803"/>
            <a:ext cx="474810" cy="674784"/>
            <a:chOff x="8389690" y="4083291"/>
            <a:chExt cx="474810" cy="674784"/>
          </a:xfrm>
        </p:grpSpPr>
        <p:cxnSp>
          <p:nvCxnSpPr>
            <p:cNvPr id="94" name="Straight Arrow Connector 93"/>
            <p:cNvCxnSpPr/>
            <p:nvPr/>
          </p:nvCxnSpPr>
          <p:spPr bwMode="auto">
            <a:xfrm flipV="1">
              <a:off x="8627095" y="4457286"/>
              <a:ext cx="0" cy="300789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95" name="TextBox 94"/>
            <p:cNvSpPr txBox="1"/>
            <p:nvPr/>
          </p:nvSpPr>
          <p:spPr>
            <a:xfrm>
              <a:off x="8389690" y="4083291"/>
              <a:ext cx="4748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i="1" dirty="0" smtClean="0">
                  <a:latin typeface="Comic Sans MS" panose="030F0702030302020204" pitchFamily="66" charset="0"/>
                </a:rPr>
                <a:t>Shot</a:t>
              </a:r>
            </a:p>
            <a:p>
              <a:pPr algn="ctr"/>
              <a:r>
                <a:rPr lang="en-US" sz="1000" b="1" i="1" dirty="0" smtClean="0">
                  <a:latin typeface="Comic Sans MS" panose="030F0702030302020204" pitchFamily="66" charset="0"/>
                </a:rPr>
                <a:t>1</a:t>
              </a:r>
              <a:endParaRPr lang="en-US" sz="1000" b="1" i="1" dirty="0">
                <a:latin typeface="Comic Sans MS" panose="030F0702030302020204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830941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Rectangle 77"/>
          <p:cNvSpPr>
            <a:spLocks noChangeArrowheads="1"/>
          </p:cNvSpPr>
          <p:nvPr/>
        </p:nvSpPr>
        <p:spPr bwMode="auto">
          <a:xfrm>
            <a:off x="914400" y="4548422"/>
            <a:ext cx="6752492" cy="161778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215" dirty="0">
              <a:latin typeface="Calibri" pitchFamily="34" charset="0"/>
            </a:endParaRPr>
          </a:p>
        </p:txBody>
      </p:sp>
      <p:sp>
        <p:nvSpPr>
          <p:cNvPr id="212" name="Rectangle 76"/>
          <p:cNvSpPr>
            <a:spLocks noChangeArrowheads="1"/>
          </p:cNvSpPr>
          <p:nvPr/>
        </p:nvSpPr>
        <p:spPr bwMode="auto">
          <a:xfrm>
            <a:off x="914400" y="1242514"/>
            <a:ext cx="6752492" cy="3094892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55" name="Rectangle 9"/>
          <p:cNvSpPr txBox="1">
            <a:spLocks noChangeArrowheads="1"/>
          </p:cNvSpPr>
          <p:nvPr/>
        </p:nvSpPr>
        <p:spPr bwMode="auto">
          <a:xfrm>
            <a:off x="652946" y="437726"/>
            <a:ext cx="8286433" cy="67700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2320" tIns="46892" rIns="92320" bIns="46892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endParaRPr lang="en-US" sz="2954" dirty="0">
              <a:ea typeface="ＭＳ Ｐゴシック" charset="-128"/>
            </a:endParaRPr>
          </a:p>
        </p:txBody>
      </p:sp>
      <p:sp>
        <p:nvSpPr>
          <p:cNvPr id="156" name="Line 3"/>
          <p:cNvSpPr>
            <a:spLocks noChangeShapeType="1"/>
          </p:cNvSpPr>
          <p:nvPr/>
        </p:nvSpPr>
        <p:spPr bwMode="auto">
          <a:xfrm>
            <a:off x="1125415" y="1594206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57" name="Line 4"/>
          <p:cNvSpPr>
            <a:spLocks noChangeShapeType="1"/>
          </p:cNvSpPr>
          <p:nvPr/>
        </p:nvSpPr>
        <p:spPr bwMode="auto">
          <a:xfrm>
            <a:off x="1336431" y="1594206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61" name="Line 5"/>
          <p:cNvSpPr>
            <a:spLocks noChangeShapeType="1"/>
          </p:cNvSpPr>
          <p:nvPr/>
        </p:nvSpPr>
        <p:spPr bwMode="auto">
          <a:xfrm>
            <a:off x="1547446" y="1594206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62" name="Line 6"/>
          <p:cNvSpPr>
            <a:spLocks noChangeShapeType="1"/>
          </p:cNvSpPr>
          <p:nvPr/>
        </p:nvSpPr>
        <p:spPr bwMode="auto">
          <a:xfrm>
            <a:off x="1758462" y="1594206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67" name="Line 7"/>
          <p:cNvSpPr>
            <a:spLocks noChangeShapeType="1"/>
          </p:cNvSpPr>
          <p:nvPr/>
        </p:nvSpPr>
        <p:spPr bwMode="auto">
          <a:xfrm>
            <a:off x="1969477" y="1594206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68" name="Line 8"/>
          <p:cNvSpPr>
            <a:spLocks noChangeShapeType="1"/>
          </p:cNvSpPr>
          <p:nvPr/>
        </p:nvSpPr>
        <p:spPr bwMode="auto">
          <a:xfrm>
            <a:off x="2180492" y="1594206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69" name="Line 9"/>
          <p:cNvSpPr>
            <a:spLocks noChangeShapeType="1"/>
          </p:cNvSpPr>
          <p:nvPr/>
        </p:nvSpPr>
        <p:spPr bwMode="auto">
          <a:xfrm>
            <a:off x="2391508" y="1594206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70" name="Line 10"/>
          <p:cNvSpPr>
            <a:spLocks noChangeShapeType="1"/>
          </p:cNvSpPr>
          <p:nvPr/>
        </p:nvSpPr>
        <p:spPr bwMode="auto">
          <a:xfrm>
            <a:off x="2602523" y="1594206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71" name="Line 11"/>
          <p:cNvSpPr>
            <a:spLocks noChangeShapeType="1"/>
          </p:cNvSpPr>
          <p:nvPr/>
        </p:nvSpPr>
        <p:spPr bwMode="auto">
          <a:xfrm>
            <a:off x="2813538" y="1594206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73" name="Line 12"/>
          <p:cNvSpPr>
            <a:spLocks noChangeShapeType="1"/>
          </p:cNvSpPr>
          <p:nvPr/>
        </p:nvSpPr>
        <p:spPr bwMode="auto">
          <a:xfrm>
            <a:off x="3024554" y="1594206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74" name="Line 13"/>
          <p:cNvSpPr>
            <a:spLocks noChangeShapeType="1"/>
          </p:cNvSpPr>
          <p:nvPr/>
        </p:nvSpPr>
        <p:spPr bwMode="auto">
          <a:xfrm>
            <a:off x="3235569" y="1594206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79" name="Line 14"/>
          <p:cNvSpPr>
            <a:spLocks noChangeShapeType="1"/>
          </p:cNvSpPr>
          <p:nvPr/>
        </p:nvSpPr>
        <p:spPr bwMode="auto">
          <a:xfrm>
            <a:off x="3446585" y="1594206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80" name="Line 15"/>
          <p:cNvSpPr>
            <a:spLocks noChangeShapeType="1"/>
          </p:cNvSpPr>
          <p:nvPr/>
        </p:nvSpPr>
        <p:spPr bwMode="auto">
          <a:xfrm>
            <a:off x="3657600" y="1594206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81" name="Line 16"/>
          <p:cNvSpPr>
            <a:spLocks noChangeShapeType="1"/>
          </p:cNvSpPr>
          <p:nvPr/>
        </p:nvSpPr>
        <p:spPr bwMode="auto">
          <a:xfrm>
            <a:off x="3868615" y="1594206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87" name="Line 17"/>
          <p:cNvSpPr>
            <a:spLocks noChangeShapeType="1"/>
          </p:cNvSpPr>
          <p:nvPr/>
        </p:nvSpPr>
        <p:spPr bwMode="auto">
          <a:xfrm>
            <a:off x="4079631" y="1594206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88" name="Line 18"/>
          <p:cNvSpPr>
            <a:spLocks noChangeShapeType="1"/>
          </p:cNvSpPr>
          <p:nvPr/>
        </p:nvSpPr>
        <p:spPr bwMode="auto">
          <a:xfrm>
            <a:off x="4290646" y="1594206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89" name="Line 19"/>
          <p:cNvSpPr>
            <a:spLocks noChangeShapeType="1"/>
          </p:cNvSpPr>
          <p:nvPr/>
        </p:nvSpPr>
        <p:spPr bwMode="auto">
          <a:xfrm>
            <a:off x="4501662" y="1594206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90" name="Line 20"/>
          <p:cNvSpPr>
            <a:spLocks noChangeShapeType="1"/>
          </p:cNvSpPr>
          <p:nvPr/>
        </p:nvSpPr>
        <p:spPr bwMode="auto">
          <a:xfrm>
            <a:off x="4712677" y="1594206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92" name="Line 21"/>
          <p:cNvSpPr>
            <a:spLocks noChangeShapeType="1"/>
          </p:cNvSpPr>
          <p:nvPr/>
        </p:nvSpPr>
        <p:spPr bwMode="auto">
          <a:xfrm>
            <a:off x="4923692" y="1594206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93" name="Line 22"/>
          <p:cNvSpPr>
            <a:spLocks noChangeShapeType="1"/>
          </p:cNvSpPr>
          <p:nvPr/>
        </p:nvSpPr>
        <p:spPr bwMode="auto">
          <a:xfrm>
            <a:off x="5134708" y="1594206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94" name="Line 23"/>
          <p:cNvSpPr>
            <a:spLocks noChangeShapeType="1"/>
          </p:cNvSpPr>
          <p:nvPr/>
        </p:nvSpPr>
        <p:spPr bwMode="auto">
          <a:xfrm>
            <a:off x="5345723" y="1594206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95" name="Line 24"/>
          <p:cNvSpPr>
            <a:spLocks noChangeShapeType="1"/>
          </p:cNvSpPr>
          <p:nvPr/>
        </p:nvSpPr>
        <p:spPr bwMode="auto">
          <a:xfrm>
            <a:off x="5556738" y="1594206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96" name="Line 25"/>
          <p:cNvSpPr>
            <a:spLocks noChangeShapeType="1"/>
          </p:cNvSpPr>
          <p:nvPr/>
        </p:nvSpPr>
        <p:spPr bwMode="auto">
          <a:xfrm>
            <a:off x="5767754" y="1594206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97" name="Line 26"/>
          <p:cNvSpPr>
            <a:spLocks noChangeShapeType="1"/>
          </p:cNvSpPr>
          <p:nvPr/>
        </p:nvSpPr>
        <p:spPr bwMode="auto">
          <a:xfrm>
            <a:off x="5978769" y="1594206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98" name="Line 27"/>
          <p:cNvSpPr>
            <a:spLocks noChangeShapeType="1"/>
          </p:cNvSpPr>
          <p:nvPr/>
        </p:nvSpPr>
        <p:spPr bwMode="auto">
          <a:xfrm>
            <a:off x="6189785" y="1594206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99" name="Line 28"/>
          <p:cNvSpPr>
            <a:spLocks noChangeShapeType="1"/>
          </p:cNvSpPr>
          <p:nvPr/>
        </p:nvSpPr>
        <p:spPr bwMode="auto">
          <a:xfrm>
            <a:off x="6400800" y="1594206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00" name="Line 29"/>
          <p:cNvSpPr>
            <a:spLocks noChangeShapeType="1"/>
          </p:cNvSpPr>
          <p:nvPr/>
        </p:nvSpPr>
        <p:spPr bwMode="auto">
          <a:xfrm>
            <a:off x="6611815" y="1594206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01" name="Line 30"/>
          <p:cNvSpPr>
            <a:spLocks noChangeShapeType="1"/>
          </p:cNvSpPr>
          <p:nvPr/>
        </p:nvSpPr>
        <p:spPr bwMode="auto">
          <a:xfrm>
            <a:off x="6822831" y="1594206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02" name="Line 31"/>
          <p:cNvSpPr>
            <a:spLocks noChangeShapeType="1"/>
          </p:cNvSpPr>
          <p:nvPr/>
        </p:nvSpPr>
        <p:spPr bwMode="auto">
          <a:xfrm>
            <a:off x="7033846" y="1594206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03" name="Line 32"/>
          <p:cNvSpPr>
            <a:spLocks noChangeShapeType="1"/>
          </p:cNvSpPr>
          <p:nvPr/>
        </p:nvSpPr>
        <p:spPr bwMode="auto">
          <a:xfrm>
            <a:off x="7244862" y="1594206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04" name="Line 33"/>
          <p:cNvSpPr>
            <a:spLocks noChangeShapeType="1"/>
          </p:cNvSpPr>
          <p:nvPr/>
        </p:nvSpPr>
        <p:spPr bwMode="auto">
          <a:xfrm>
            <a:off x="7455877" y="1594206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05" name="Line 34"/>
          <p:cNvSpPr>
            <a:spLocks noChangeShapeType="1"/>
          </p:cNvSpPr>
          <p:nvPr/>
        </p:nvSpPr>
        <p:spPr bwMode="auto">
          <a:xfrm>
            <a:off x="7666892" y="1594206"/>
            <a:ext cx="0" cy="4572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11" name="Rectangle 75"/>
          <p:cNvSpPr>
            <a:spLocks noChangeArrowheads="1"/>
          </p:cNvSpPr>
          <p:nvPr/>
        </p:nvSpPr>
        <p:spPr bwMode="auto">
          <a:xfrm>
            <a:off x="773723" y="4337407"/>
            <a:ext cx="7033846" cy="211015"/>
          </a:xfrm>
          <a:prstGeom prst="rect">
            <a:avLst/>
          </a:prstGeom>
          <a:solidFill>
            <a:srgbClr val="CFEFF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14" name="Line 78"/>
          <p:cNvSpPr>
            <a:spLocks noChangeShapeType="1"/>
          </p:cNvSpPr>
          <p:nvPr/>
        </p:nvSpPr>
        <p:spPr bwMode="auto">
          <a:xfrm>
            <a:off x="1125415" y="2016237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15" name="Line 79"/>
          <p:cNvSpPr>
            <a:spLocks noChangeShapeType="1"/>
          </p:cNvSpPr>
          <p:nvPr/>
        </p:nvSpPr>
        <p:spPr bwMode="auto">
          <a:xfrm>
            <a:off x="1125415" y="2195014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16" name="Line 80"/>
          <p:cNvSpPr>
            <a:spLocks noChangeShapeType="1"/>
          </p:cNvSpPr>
          <p:nvPr/>
        </p:nvSpPr>
        <p:spPr bwMode="auto">
          <a:xfrm>
            <a:off x="1125415" y="2373791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17" name="Line 81"/>
          <p:cNvSpPr>
            <a:spLocks noChangeShapeType="1"/>
          </p:cNvSpPr>
          <p:nvPr/>
        </p:nvSpPr>
        <p:spPr bwMode="auto">
          <a:xfrm>
            <a:off x="1125415" y="2552568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18" name="Line 82"/>
          <p:cNvSpPr>
            <a:spLocks noChangeShapeType="1"/>
          </p:cNvSpPr>
          <p:nvPr/>
        </p:nvSpPr>
        <p:spPr bwMode="auto">
          <a:xfrm>
            <a:off x="1125415" y="2731345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19" name="Line 83"/>
          <p:cNvSpPr>
            <a:spLocks noChangeShapeType="1"/>
          </p:cNvSpPr>
          <p:nvPr/>
        </p:nvSpPr>
        <p:spPr bwMode="auto">
          <a:xfrm>
            <a:off x="1125415" y="2910122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20" name="Line 84"/>
          <p:cNvSpPr>
            <a:spLocks noChangeShapeType="1"/>
          </p:cNvSpPr>
          <p:nvPr/>
        </p:nvSpPr>
        <p:spPr bwMode="auto">
          <a:xfrm>
            <a:off x="1125415" y="3088899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21" name="Line 85"/>
          <p:cNvSpPr>
            <a:spLocks noChangeShapeType="1"/>
          </p:cNvSpPr>
          <p:nvPr/>
        </p:nvSpPr>
        <p:spPr bwMode="auto">
          <a:xfrm>
            <a:off x="1125415" y="3267676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22" name="Line 86"/>
          <p:cNvSpPr>
            <a:spLocks noChangeShapeType="1"/>
          </p:cNvSpPr>
          <p:nvPr/>
        </p:nvSpPr>
        <p:spPr bwMode="auto">
          <a:xfrm>
            <a:off x="1125415" y="3446453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23" name="Line 87"/>
          <p:cNvSpPr>
            <a:spLocks noChangeShapeType="1"/>
          </p:cNvSpPr>
          <p:nvPr/>
        </p:nvSpPr>
        <p:spPr bwMode="auto">
          <a:xfrm>
            <a:off x="1125415" y="3625230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24" name="Line 88"/>
          <p:cNvSpPr>
            <a:spLocks noChangeShapeType="1"/>
          </p:cNvSpPr>
          <p:nvPr/>
        </p:nvSpPr>
        <p:spPr bwMode="auto">
          <a:xfrm>
            <a:off x="1125415" y="3804006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25" name="Line 89"/>
          <p:cNvSpPr>
            <a:spLocks noChangeShapeType="1"/>
          </p:cNvSpPr>
          <p:nvPr/>
        </p:nvSpPr>
        <p:spPr bwMode="auto">
          <a:xfrm>
            <a:off x="1125415" y="3982783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26" name="Line 90"/>
          <p:cNvSpPr>
            <a:spLocks noChangeShapeType="1"/>
          </p:cNvSpPr>
          <p:nvPr/>
        </p:nvSpPr>
        <p:spPr bwMode="auto">
          <a:xfrm>
            <a:off x="1125415" y="4161560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grpSp>
        <p:nvGrpSpPr>
          <p:cNvPr id="227" name="Group 91"/>
          <p:cNvGrpSpPr>
            <a:grpSpLocks/>
          </p:cNvGrpSpPr>
          <p:nvPr/>
        </p:nvGrpSpPr>
        <p:grpSpPr bwMode="auto">
          <a:xfrm>
            <a:off x="1125415" y="4724268"/>
            <a:ext cx="6330462" cy="1266092"/>
            <a:chOff x="720" y="2616"/>
            <a:chExt cx="4320" cy="864"/>
          </a:xfrm>
        </p:grpSpPr>
        <p:sp>
          <p:nvSpPr>
            <p:cNvPr id="228" name="Line 92"/>
            <p:cNvSpPr>
              <a:spLocks noChangeShapeType="1"/>
            </p:cNvSpPr>
            <p:nvPr/>
          </p:nvSpPr>
          <p:spPr bwMode="auto">
            <a:xfrm>
              <a:off x="720" y="2616"/>
              <a:ext cx="432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 dirty="0">
                <a:latin typeface="Calibri" pitchFamily="34" charset="0"/>
              </a:endParaRPr>
            </a:p>
          </p:txBody>
        </p:sp>
        <p:sp>
          <p:nvSpPr>
            <p:cNvPr id="229" name="Line 93"/>
            <p:cNvSpPr>
              <a:spLocks noChangeShapeType="1"/>
            </p:cNvSpPr>
            <p:nvPr/>
          </p:nvSpPr>
          <p:spPr bwMode="auto">
            <a:xfrm>
              <a:off x="720" y="2760"/>
              <a:ext cx="432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 dirty="0">
                <a:latin typeface="Calibri" pitchFamily="34" charset="0"/>
              </a:endParaRPr>
            </a:p>
          </p:txBody>
        </p:sp>
        <p:sp>
          <p:nvSpPr>
            <p:cNvPr id="230" name="Line 94"/>
            <p:cNvSpPr>
              <a:spLocks noChangeShapeType="1"/>
            </p:cNvSpPr>
            <p:nvPr/>
          </p:nvSpPr>
          <p:spPr bwMode="auto">
            <a:xfrm>
              <a:off x="720" y="2904"/>
              <a:ext cx="432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 dirty="0">
                <a:latin typeface="Calibri" pitchFamily="34" charset="0"/>
              </a:endParaRPr>
            </a:p>
          </p:txBody>
        </p:sp>
        <p:sp>
          <p:nvSpPr>
            <p:cNvPr id="231" name="Line 95"/>
            <p:cNvSpPr>
              <a:spLocks noChangeShapeType="1"/>
            </p:cNvSpPr>
            <p:nvPr/>
          </p:nvSpPr>
          <p:spPr bwMode="auto">
            <a:xfrm>
              <a:off x="720" y="3048"/>
              <a:ext cx="432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 dirty="0">
                <a:latin typeface="Calibri" pitchFamily="34" charset="0"/>
              </a:endParaRPr>
            </a:p>
          </p:txBody>
        </p:sp>
        <p:sp>
          <p:nvSpPr>
            <p:cNvPr id="232" name="Line 96"/>
            <p:cNvSpPr>
              <a:spLocks noChangeShapeType="1"/>
            </p:cNvSpPr>
            <p:nvPr/>
          </p:nvSpPr>
          <p:spPr bwMode="auto">
            <a:xfrm>
              <a:off x="720" y="3192"/>
              <a:ext cx="432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 dirty="0">
                <a:latin typeface="Calibri" pitchFamily="34" charset="0"/>
              </a:endParaRPr>
            </a:p>
          </p:txBody>
        </p:sp>
        <p:sp>
          <p:nvSpPr>
            <p:cNvPr id="233" name="Line 97"/>
            <p:cNvSpPr>
              <a:spLocks noChangeShapeType="1"/>
            </p:cNvSpPr>
            <p:nvPr/>
          </p:nvSpPr>
          <p:spPr bwMode="auto">
            <a:xfrm>
              <a:off x="720" y="3336"/>
              <a:ext cx="432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 dirty="0">
                <a:latin typeface="Calibri" pitchFamily="34" charset="0"/>
              </a:endParaRPr>
            </a:p>
          </p:txBody>
        </p:sp>
        <p:sp>
          <p:nvSpPr>
            <p:cNvPr id="234" name="Line 98"/>
            <p:cNvSpPr>
              <a:spLocks noChangeShapeType="1"/>
            </p:cNvSpPr>
            <p:nvPr/>
          </p:nvSpPr>
          <p:spPr bwMode="auto">
            <a:xfrm>
              <a:off x="720" y="3480"/>
              <a:ext cx="432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 dirty="0">
                <a:latin typeface="Calibri" pitchFamily="34" charset="0"/>
              </a:endParaRPr>
            </a:p>
          </p:txBody>
        </p:sp>
      </p:grpSp>
      <p:sp>
        <p:nvSpPr>
          <p:cNvPr id="235" name="Text Box 120"/>
          <p:cNvSpPr txBox="1">
            <a:spLocks noChangeArrowheads="1"/>
          </p:cNvSpPr>
          <p:nvPr/>
        </p:nvSpPr>
        <p:spPr bwMode="auto">
          <a:xfrm>
            <a:off x="3352800" y="6188187"/>
            <a:ext cx="1352358" cy="348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62" b="1" dirty="0">
                <a:latin typeface="Calibri" pitchFamily="34" charset="0"/>
              </a:rPr>
              <a:t>Fold Diagram</a:t>
            </a:r>
          </a:p>
        </p:txBody>
      </p:sp>
      <p:grpSp>
        <p:nvGrpSpPr>
          <p:cNvPr id="236" name="Group 121"/>
          <p:cNvGrpSpPr>
            <a:grpSpLocks/>
          </p:cNvGrpSpPr>
          <p:nvPr/>
        </p:nvGrpSpPr>
        <p:grpSpPr bwMode="auto">
          <a:xfrm>
            <a:off x="861648" y="4607036"/>
            <a:ext cx="334109" cy="1528395"/>
            <a:chOff x="540" y="2536"/>
            <a:chExt cx="228" cy="1043"/>
          </a:xfrm>
        </p:grpSpPr>
        <p:sp>
          <p:nvSpPr>
            <p:cNvPr id="237" name="Text Box 122"/>
            <p:cNvSpPr txBox="1">
              <a:spLocks noChangeArrowheads="1"/>
            </p:cNvSpPr>
            <p:nvPr/>
          </p:nvSpPr>
          <p:spPr bwMode="auto">
            <a:xfrm>
              <a:off x="580" y="3400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2</a:t>
              </a:r>
            </a:p>
          </p:txBody>
        </p:sp>
        <p:sp>
          <p:nvSpPr>
            <p:cNvPr id="238" name="Text Box 123"/>
            <p:cNvSpPr txBox="1">
              <a:spLocks noChangeArrowheads="1"/>
            </p:cNvSpPr>
            <p:nvPr/>
          </p:nvSpPr>
          <p:spPr bwMode="auto">
            <a:xfrm>
              <a:off x="580" y="3256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4</a:t>
              </a:r>
            </a:p>
          </p:txBody>
        </p:sp>
        <p:sp>
          <p:nvSpPr>
            <p:cNvPr id="239" name="Text Box 124"/>
            <p:cNvSpPr txBox="1">
              <a:spLocks noChangeArrowheads="1"/>
            </p:cNvSpPr>
            <p:nvPr/>
          </p:nvSpPr>
          <p:spPr bwMode="auto">
            <a:xfrm>
              <a:off x="580" y="3112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6</a:t>
              </a:r>
            </a:p>
          </p:txBody>
        </p:sp>
        <p:sp>
          <p:nvSpPr>
            <p:cNvPr id="240" name="Text Box 125"/>
            <p:cNvSpPr txBox="1">
              <a:spLocks noChangeArrowheads="1"/>
            </p:cNvSpPr>
            <p:nvPr/>
          </p:nvSpPr>
          <p:spPr bwMode="auto">
            <a:xfrm>
              <a:off x="580" y="2968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8</a:t>
              </a:r>
            </a:p>
          </p:txBody>
        </p:sp>
        <p:sp>
          <p:nvSpPr>
            <p:cNvPr id="241" name="Text Box 126"/>
            <p:cNvSpPr txBox="1">
              <a:spLocks noChangeArrowheads="1"/>
            </p:cNvSpPr>
            <p:nvPr/>
          </p:nvSpPr>
          <p:spPr bwMode="auto">
            <a:xfrm>
              <a:off x="544" y="2824"/>
              <a:ext cx="224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10</a:t>
              </a:r>
            </a:p>
          </p:txBody>
        </p:sp>
        <p:sp>
          <p:nvSpPr>
            <p:cNvPr id="242" name="Text Box 127"/>
            <p:cNvSpPr txBox="1">
              <a:spLocks noChangeArrowheads="1"/>
            </p:cNvSpPr>
            <p:nvPr/>
          </p:nvSpPr>
          <p:spPr bwMode="auto">
            <a:xfrm>
              <a:off x="544" y="2680"/>
              <a:ext cx="224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12</a:t>
              </a:r>
            </a:p>
          </p:txBody>
        </p:sp>
        <p:sp>
          <p:nvSpPr>
            <p:cNvPr id="243" name="Text Box 128"/>
            <p:cNvSpPr txBox="1">
              <a:spLocks noChangeArrowheads="1"/>
            </p:cNvSpPr>
            <p:nvPr/>
          </p:nvSpPr>
          <p:spPr bwMode="auto">
            <a:xfrm>
              <a:off x="540" y="2536"/>
              <a:ext cx="224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14</a:t>
              </a:r>
            </a:p>
          </p:txBody>
        </p:sp>
      </p:grpSp>
      <p:grpSp>
        <p:nvGrpSpPr>
          <p:cNvPr id="244" name="Group 129"/>
          <p:cNvGrpSpPr>
            <a:grpSpLocks/>
          </p:cNvGrpSpPr>
          <p:nvPr/>
        </p:nvGrpSpPr>
        <p:grpSpPr bwMode="auto">
          <a:xfrm>
            <a:off x="7398730" y="4602642"/>
            <a:ext cx="334109" cy="1528397"/>
            <a:chOff x="540" y="2536"/>
            <a:chExt cx="228" cy="1043"/>
          </a:xfrm>
        </p:grpSpPr>
        <p:sp>
          <p:nvSpPr>
            <p:cNvPr id="245" name="Text Box 130"/>
            <p:cNvSpPr txBox="1">
              <a:spLocks noChangeArrowheads="1"/>
            </p:cNvSpPr>
            <p:nvPr/>
          </p:nvSpPr>
          <p:spPr bwMode="auto">
            <a:xfrm>
              <a:off x="580" y="3400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2</a:t>
              </a:r>
            </a:p>
          </p:txBody>
        </p:sp>
        <p:sp>
          <p:nvSpPr>
            <p:cNvPr id="246" name="Text Box 131"/>
            <p:cNvSpPr txBox="1">
              <a:spLocks noChangeArrowheads="1"/>
            </p:cNvSpPr>
            <p:nvPr/>
          </p:nvSpPr>
          <p:spPr bwMode="auto">
            <a:xfrm>
              <a:off x="580" y="3256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4</a:t>
              </a:r>
            </a:p>
          </p:txBody>
        </p:sp>
        <p:sp>
          <p:nvSpPr>
            <p:cNvPr id="247" name="Text Box 132"/>
            <p:cNvSpPr txBox="1">
              <a:spLocks noChangeArrowheads="1"/>
            </p:cNvSpPr>
            <p:nvPr/>
          </p:nvSpPr>
          <p:spPr bwMode="auto">
            <a:xfrm>
              <a:off x="580" y="3112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6</a:t>
              </a:r>
            </a:p>
          </p:txBody>
        </p:sp>
        <p:sp>
          <p:nvSpPr>
            <p:cNvPr id="248" name="Text Box 133"/>
            <p:cNvSpPr txBox="1">
              <a:spLocks noChangeArrowheads="1"/>
            </p:cNvSpPr>
            <p:nvPr/>
          </p:nvSpPr>
          <p:spPr bwMode="auto">
            <a:xfrm>
              <a:off x="580" y="2968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8</a:t>
              </a:r>
            </a:p>
          </p:txBody>
        </p:sp>
        <p:sp>
          <p:nvSpPr>
            <p:cNvPr id="249" name="Text Box 134"/>
            <p:cNvSpPr txBox="1">
              <a:spLocks noChangeArrowheads="1"/>
            </p:cNvSpPr>
            <p:nvPr/>
          </p:nvSpPr>
          <p:spPr bwMode="auto">
            <a:xfrm>
              <a:off x="544" y="2824"/>
              <a:ext cx="224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10</a:t>
              </a:r>
            </a:p>
          </p:txBody>
        </p:sp>
        <p:sp>
          <p:nvSpPr>
            <p:cNvPr id="250" name="Text Box 135"/>
            <p:cNvSpPr txBox="1">
              <a:spLocks noChangeArrowheads="1"/>
            </p:cNvSpPr>
            <p:nvPr/>
          </p:nvSpPr>
          <p:spPr bwMode="auto">
            <a:xfrm>
              <a:off x="544" y="2680"/>
              <a:ext cx="224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12</a:t>
              </a:r>
            </a:p>
          </p:txBody>
        </p:sp>
        <p:sp>
          <p:nvSpPr>
            <p:cNvPr id="251" name="Text Box 136"/>
            <p:cNvSpPr txBox="1">
              <a:spLocks noChangeArrowheads="1"/>
            </p:cNvSpPr>
            <p:nvPr/>
          </p:nvSpPr>
          <p:spPr bwMode="auto">
            <a:xfrm>
              <a:off x="540" y="2536"/>
              <a:ext cx="224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14</a:t>
              </a:r>
            </a:p>
          </p:txBody>
        </p:sp>
      </p:grpSp>
      <p:sp>
        <p:nvSpPr>
          <p:cNvPr id="252" name="Line 137"/>
          <p:cNvSpPr>
            <a:spLocks noChangeShapeType="1"/>
          </p:cNvSpPr>
          <p:nvPr/>
        </p:nvSpPr>
        <p:spPr bwMode="auto">
          <a:xfrm>
            <a:off x="1125415" y="1837460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53" name="Text Box 138"/>
          <p:cNvSpPr txBox="1">
            <a:spLocks noChangeArrowheads="1"/>
          </p:cNvSpPr>
          <p:nvPr/>
        </p:nvSpPr>
        <p:spPr bwMode="auto">
          <a:xfrm>
            <a:off x="1031631" y="1298199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</a:t>
            </a:r>
          </a:p>
        </p:txBody>
      </p:sp>
      <p:sp>
        <p:nvSpPr>
          <p:cNvPr id="254" name="Text Box 139"/>
          <p:cNvSpPr txBox="1">
            <a:spLocks noChangeArrowheads="1"/>
          </p:cNvSpPr>
          <p:nvPr/>
        </p:nvSpPr>
        <p:spPr bwMode="auto">
          <a:xfrm>
            <a:off x="1219200" y="1298199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</a:t>
            </a:r>
          </a:p>
        </p:txBody>
      </p:sp>
      <p:sp>
        <p:nvSpPr>
          <p:cNvPr id="255" name="Text Box 140"/>
          <p:cNvSpPr txBox="1">
            <a:spLocks noChangeArrowheads="1"/>
          </p:cNvSpPr>
          <p:nvPr/>
        </p:nvSpPr>
        <p:spPr bwMode="auto">
          <a:xfrm>
            <a:off x="1436077" y="1298199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3</a:t>
            </a:r>
          </a:p>
        </p:txBody>
      </p:sp>
      <p:sp>
        <p:nvSpPr>
          <p:cNvPr id="256" name="Text Box 141"/>
          <p:cNvSpPr txBox="1">
            <a:spLocks noChangeArrowheads="1"/>
          </p:cNvSpPr>
          <p:nvPr/>
        </p:nvSpPr>
        <p:spPr bwMode="auto">
          <a:xfrm>
            <a:off x="1652954" y="1298199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4</a:t>
            </a:r>
          </a:p>
        </p:txBody>
      </p:sp>
      <p:sp>
        <p:nvSpPr>
          <p:cNvPr id="257" name="Text Box 142"/>
          <p:cNvSpPr txBox="1">
            <a:spLocks noChangeArrowheads="1"/>
          </p:cNvSpPr>
          <p:nvPr/>
        </p:nvSpPr>
        <p:spPr bwMode="auto">
          <a:xfrm>
            <a:off x="1852246" y="1298199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5</a:t>
            </a:r>
          </a:p>
        </p:txBody>
      </p:sp>
      <p:sp>
        <p:nvSpPr>
          <p:cNvPr id="258" name="Text Box 143"/>
          <p:cNvSpPr txBox="1">
            <a:spLocks noChangeArrowheads="1"/>
          </p:cNvSpPr>
          <p:nvPr/>
        </p:nvSpPr>
        <p:spPr bwMode="auto">
          <a:xfrm>
            <a:off x="2063262" y="1298199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6</a:t>
            </a:r>
          </a:p>
        </p:txBody>
      </p:sp>
      <p:sp>
        <p:nvSpPr>
          <p:cNvPr id="259" name="Text Box 144"/>
          <p:cNvSpPr txBox="1">
            <a:spLocks noChangeArrowheads="1"/>
          </p:cNvSpPr>
          <p:nvPr/>
        </p:nvSpPr>
        <p:spPr bwMode="auto">
          <a:xfrm>
            <a:off x="2274277" y="1298199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7</a:t>
            </a:r>
          </a:p>
        </p:txBody>
      </p:sp>
      <p:sp>
        <p:nvSpPr>
          <p:cNvPr id="260" name="Text Box 145"/>
          <p:cNvSpPr txBox="1">
            <a:spLocks noChangeArrowheads="1"/>
          </p:cNvSpPr>
          <p:nvPr/>
        </p:nvSpPr>
        <p:spPr bwMode="auto">
          <a:xfrm>
            <a:off x="2485293" y="1298199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8</a:t>
            </a:r>
          </a:p>
        </p:txBody>
      </p:sp>
      <p:sp>
        <p:nvSpPr>
          <p:cNvPr id="261" name="Text Box 146"/>
          <p:cNvSpPr txBox="1">
            <a:spLocks noChangeArrowheads="1"/>
          </p:cNvSpPr>
          <p:nvPr/>
        </p:nvSpPr>
        <p:spPr bwMode="auto">
          <a:xfrm>
            <a:off x="2696308" y="1298199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9</a:t>
            </a:r>
          </a:p>
        </p:txBody>
      </p:sp>
      <p:sp>
        <p:nvSpPr>
          <p:cNvPr id="262" name="Text Box 147"/>
          <p:cNvSpPr txBox="1">
            <a:spLocks noChangeArrowheads="1"/>
          </p:cNvSpPr>
          <p:nvPr/>
        </p:nvSpPr>
        <p:spPr bwMode="auto">
          <a:xfrm>
            <a:off x="2895600" y="1298199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10</a:t>
            </a:r>
          </a:p>
        </p:txBody>
      </p:sp>
      <p:sp>
        <p:nvSpPr>
          <p:cNvPr id="263" name="Text Box 148"/>
          <p:cNvSpPr txBox="1">
            <a:spLocks noChangeArrowheads="1"/>
          </p:cNvSpPr>
          <p:nvPr/>
        </p:nvSpPr>
        <p:spPr bwMode="auto">
          <a:xfrm>
            <a:off x="3106615" y="1298199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11</a:t>
            </a:r>
          </a:p>
        </p:txBody>
      </p:sp>
      <p:sp>
        <p:nvSpPr>
          <p:cNvPr id="264" name="Text Box 149"/>
          <p:cNvSpPr txBox="1">
            <a:spLocks noChangeArrowheads="1"/>
          </p:cNvSpPr>
          <p:nvPr/>
        </p:nvSpPr>
        <p:spPr bwMode="auto">
          <a:xfrm>
            <a:off x="3317631" y="1298199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12</a:t>
            </a:r>
          </a:p>
        </p:txBody>
      </p:sp>
      <p:sp>
        <p:nvSpPr>
          <p:cNvPr id="265" name="Text Box 150"/>
          <p:cNvSpPr txBox="1">
            <a:spLocks noChangeArrowheads="1"/>
          </p:cNvSpPr>
          <p:nvPr/>
        </p:nvSpPr>
        <p:spPr bwMode="auto">
          <a:xfrm>
            <a:off x="3528646" y="1298199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13</a:t>
            </a:r>
          </a:p>
        </p:txBody>
      </p:sp>
      <p:sp>
        <p:nvSpPr>
          <p:cNvPr id="266" name="Text Box 151"/>
          <p:cNvSpPr txBox="1">
            <a:spLocks noChangeArrowheads="1"/>
          </p:cNvSpPr>
          <p:nvPr/>
        </p:nvSpPr>
        <p:spPr bwMode="auto">
          <a:xfrm>
            <a:off x="3739662" y="1298199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14</a:t>
            </a:r>
          </a:p>
        </p:txBody>
      </p:sp>
      <p:sp>
        <p:nvSpPr>
          <p:cNvPr id="267" name="Text Box 152"/>
          <p:cNvSpPr txBox="1">
            <a:spLocks noChangeArrowheads="1"/>
          </p:cNvSpPr>
          <p:nvPr/>
        </p:nvSpPr>
        <p:spPr bwMode="auto">
          <a:xfrm>
            <a:off x="3950677" y="1298199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15</a:t>
            </a:r>
          </a:p>
        </p:txBody>
      </p:sp>
      <p:sp>
        <p:nvSpPr>
          <p:cNvPr id="268" name="Text Box 153"/>
          <p:cNvSpPr txBox="1">
            <a:spLocks noChangeArrowheads="1"/>
          </p:cNvSpPr>
          <p:nvPr/>
        </p:nvSpPr>
        <p:spPr bwMode="auto">
          <a:xfrm>
            <a:off x="4161692" y="1298199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16</a:t>
            </a:r>
          </a:p>
        </p:txBody>
      </p:sp>
      <p:sp>
        <p:nvSpPr>
          <p:cNvPr id="269" name="Text Box 154"/>
          <p:cNvSpPr txBox="1">
            <a:spLocks noChangeArrowheads="1"/>
          </p:cNvSpPr>
          <p:nvPr/>
        </p:nvSpPr>
        <p:spPr bwMode="auto">
          <a:xfrm>
            <a:off x="4372708" y="1298199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17</a:t>
            </a:r>
          </a:p>
        </p:txBody>
      </p:sp>
      <p:sp>
        <p:nvSpPr>
          <p:cNvPr id="270" name="Text Box 155"/>
          <p:cNvSpPr txBox="1">
            <a:spLocks noChangeArrowheads="1"/>
          </p:cNvSpPr>
          <p:nvPr/>
        </p:nvSpPr>
        <p:spPr bwMode="auto">
          <a:xfrm>
            <a:off x="4583723" y="1298199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18</a:t>
            </a:r>
          </a:p>
        </p:txBody>
      </p:sp>
      <p:sp>
        <p:nvSpPr>
          <p:cNvPr id="271" name="Text Box 156"/>
          <p:cNvSpPr txBox="1">
            <a:spLocks noChangeArrowheads="1"/>
          </p:cNvSpPr>
          <p:nvPr/>
        </p:nvSpPr>
        <p:spPr bwMode="auto">
          <a:xfrm>
            <a:off x="4794739" y="1298199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19</a:t>
            </a:r>
          </a:p>
        </p:txBody>
      </p:sp>
      <p:sp>
        <p:nvSpPr>
          <p:cNvPr id="272" name="Text Box 157"/>
          <p:cNvSpPr txBox="1">
            <a:spLocks noChangeArrowheads="1"/>
          </p:cNvSpPr>
          <p:nvPr/>
        </p:nvSpPr>
        <p:spPr bwMode="auto">
          <a:xfrm>
            <a:off x="5005754" y="1298199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20</a:t>
            </a:r>
          </a:p>
        </p:txBody>
      </p:sp>
      <p:sp>
        <p:nvSpPr>
          <p:cNvPr id="273" name="Text Box 158"/>
          <p:cNvSpPr txBox="1">
            <a:spLocks noChangeArrowheads="1"/>
          </p:cNvSpPr>
          <p:nvPr/>
        </p:nvSpPr>
        <p:spPr bwMode="auto">
          <a:xfrm>
            <a:off x="5216769" y="1298199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21</a:t>
            </a:r>
          </a:p>
        </p:txBody>
      </p:sp>
      <p:sp>
        <p:nvSpPr>
          <p:cNvPr id="274" name="Text Box 159"/>
          <p:cNvSpPr txBox="1">
            <a:spLocks noChangeArrowheads="1"/>
          </p:cNvSpPr>
          <p:nvPr/>
        </p:nvSpPr>
        <p:spPr bwMode="auto">
          <a:xfrm>
            <a:off x="5427785" y="1298199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22</a:t>
            </a:r>
          </a:p>
        </p:txBody>
      </p:sp>
      <p:sp>
        <p:nvSpPr>
          <p:cNvPr id="275" name="Text Box 160"/>
          <p:cNvSpPr txBox="1">
            <a:spLocks noChangeArrowheads="1"/>
          </p:cNvSpPr>
          <p:nvPr/>
        </p:nvSpPr>
        <p:spPr bwMode="auto">
          <a:xfrm>
            <a:off x="5638800" y="1298199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23</a:t>
            </a:r>
          </a:p>
        </p:txBody>
      </p:sp>
      <p:sp>
        <p:nvSpPr>
          <p:cNvPr id="276" name="Text Box 161"/>
          <p:cNvSpPr txBox="1">
            <a:spLocks noChangeArrowheads="1"/>
          </p:cNvSpPr>
          <p:nvPr/>
        </p:nvSpPr>
        <p:spPr bwMode="auto">
          <a:xfrm>
            <a:off x="5849815" y="1298199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24</a:t>
            </a:r>
          </a:p>
        </p:txBody>
      </p:sp>
      <p:sp>
        <p:nvSpPr>
          <p:cNvPr id="277" name="Text Box 162"/>
          <p:cNvSpPr txBox="1">
            <a:spLocks noChangeArrowheads="1"/>
          </p:cNvSpPr>
          <p:nvPr/>
        </p:nvSpPr>
        <p:spPr bwMode="auto">
          <a:xfrm>
            <a:off x="6060831" y="1298199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25</a:t>
            </a:r>
          </a:p>
        </p:txBody>
      </p:sp>
      <p:sp>
        <p:nvSpPr>
          <p:cNvPr id="278" name="Text Box 163"/>
          <p:cNvSpPr txBox="1">
            <a:spLocks noChangeArrowheads="1"/>
          </p:cNvSpPr>
          <p:nvPr/>
        </p:nvSpPr>
        <p:spPr bwMode="auto">
          <a:xfrm>
            <a:off x="6271846" y="1298199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26</a:t>
            </a:r>
          </a:p>
        </p:txBody>
      </p:sp>
      <p:sp>
        <p:nvSpPr>
          <p:cNvPr id="279" name="Text Box 164"/>
          <p:cNvSpPr txBox="1">
            <a:spLocks noChangeArrowheads="1"/>
          </p:cNvSpPr>
          <p:nvPr/>
        </p:nvSpPr>
        <p:spPr bwMode="auto">
          <a:xfrm>
            <a:off x="6482862" y="1298199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27</a:t>
            </a:r>
          </a:p>
        </p:txBody>
      </p:sp>
      <p:sp>
        <p:nvSpPr>
          <p:cNvPr id="280" name="Text Box 165"/>
          <p:cNvSpPr txBox="1">
            <a:spLocks noChangeArrowheads="1"/>
          </p:cNvSpPr>
          <p:nvPr/>
        </p:nvSpPr>
        <p:spPr bwMode="auto">
          <a:xfrm>
            <a:off x="6693877" y="1298199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28</a:t>
            </a:r>
          </a:p>
        </p:txBody>
      </p:sp>
      <p:sp>
        <p:nvSpPr>
          <p:cNvPr id="281" name="Text Box 166"/>
          <p:cNvSpPr txBox="1">
            <a:spLocks noChangeArrowheads="1"/>
          </p:cNvSpPr>
          <p:nvPr/>
        </p:nvSpPr>
        <p:spPr bwMode="auto">
          <a:xfrm>
            <a:off x="6904892" y="1298199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29</a:t>
            </a:r>
          </a:p>
        </p:txBody>
      </p:sp>
      <p:sp>
        <p:nvSpPr>
          <p:cNvPr id="282" name="Text Box 167"/>
          <p:cNvSpPr txBox="1">
            <a:spLocks noChangeArrowheads="1"/>
          </p:cNvSpPr>
          <p:nvPr/>
        </p:nvSpPr>
        <p:spPr bwMode="auto">
          <a:xfrm>
            <a:off x="7115908" y="1298199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30</a:t>
            </a:r>
          </a:p>
        </p:txBody>
      </p:sp>
      <p:sp>
        <p:nvSpPr>
          <p:cNvPr id="283" name="Text Box 168"/>
          <p:cNvSpPr txBox="1">
            <a:spLocks noChangeArrowheads="1"/>
          </p:cNvSpPr>
          <p:nvPr/>
        </p:nvSpPr>
        <p:spPr bwMode="auto">
          <a:xfrm>
            <a:off x="7326923" y="1298199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31</a:t>
            </a:r>
          </a:p>
        </p:txBody>
      </p:sp>
      <p:sp>
        <p:nvSpPr>
          <p:cNvPr id="284" name="Line 169"/>
          <p:cNvSpPr>
            <a:spLocks noChangeShapeType="1"/>
          </p:cNvSpPr>
          <p:nvPr/>
        </p:nvSpPr>
        <p:spPr bwMode="auto">
          <a:xfrm>
            <a:off x="1125415" y="1605930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>
              <a:latin typeface="Calibri" pitchFamily="34" charset="0"/>
            </a:endParaRPr>
          </a:p>
        </p:txBody>
      </p:sp>
      <p:grpSp>
        <p:nvGrpSpPr>
          <p:cNvPr id="285" name="Group 284"/>
          <p:cNvGrpSpPr/>
          <p:nvPr/>
        </p:nvGrpSpPr>
        <p:grpSpPr>
          <a:xfrm>
            <a:off x="1081454" y="1545848"/>
            <a:ext cx="3701562" cy="105508"/>
            <a:chOff x="1171575" y="1295400"/>
            <a:chExt cx="4010025" cy="114300"/>
          </a:xfrm>
        </p:grpSpPr>
        <p:grpSp>
          <p:nvGrpSpPr>
            <p:cNvPr id="286" name="Group 99"/>
            <p:cNvGrpSpPr>
              <a:grpSpLocks/>
            </p:cNvGrpSpPr>
            <p:nvPr/>
          </p:nvGrpSpPr>
          <p:grpSpPr bwMode="auto">
            <a:xfrm>
              <a:off x="1171575" y="1304932"/>
              <a:ext cx="3524250" cy="100013"/>
              <a:chOff x="738" y="822"/>
              <a:chExt cx="2220" cy="63"/>
            </a:xfrm>
          </p:grpSpPr>
          <p:sp>
            <p:nvSpPr>
              <p:cNvPr id="288" name="Oval 100"/>
              <p:cNvSpPr>
                <a:spLocks noChangeArrowheads="1"/>
              </p:cNvSpPr>
              <p:nvPr/>
            </p:nvSpPr>
            <p:spPr bwMode="auto">
              <a:xfrm>
                <a:off x="738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289" name="Oval 101"/>
              <p:cNvSpPr>
                <a:spLocks noChangeArrowheads="1"/>
              </p:cNvSpPr>
              <p:nvPr/>
            </p:nvSpPr>
            <p:spPr bwMode="auto">
              <a:xfrm>
                <a:off x="876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290" name="Oval 102"/>
              <p:cNvSpPr>
                <a:spLocks noChangeArrowheads="1"/>
              </p:cNvSpPr>
              <p:nvPr/>
            </p:nvSpPr>
            <p:spPr bwMode="auto">
              <a:xfrm>
                <a:off x="1020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291" name="Oval 103"/>
              <p:cNvSpPr>
                <a:spLocks noChangeArrowheads="1"/>
              </p:cNvSpPr>
              <p:nvPr/>
            </p:nvSpPr>
            <p:spPr bwMode="auto">
              <a:xfrm>
                <a:off x="1164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292" name="Oval 104"/>
              <p:cNvSpPr>
                <a:spLocks noChangeArrowheads="1"/>
              </p:cNvSpPr>
              <p:nvPr/>
            </p:nvSpPr>
            <p:spPr bwMode="auto">
              <a:xfrm>
                <a:off x="1308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293" name="Oval 105"/>
              <p:cNvSpPr>
                <a:spLocks noChangeArrowheads="1"/>
              </p:cNvSpPr>
              <p:nvPr/>
            </p:nvSpPr>
            <p:spPr bwMode="auto">
              <a:xfrm>
                <a:off x="1452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294" name="Oval 106"/>
              <p:cNvSpPr>
                <a:spLocks noChangeArrowheads="1"/>
              </p:cNvSpPr>
              <p:nvPr/>
            </p:nvSpPr>
            <p:spPr bwMode="auto">
              <a:xfrm>
                <a:off x="1596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295" name="Oval 107"/>
              <p:cNvSpPr>
                <a:spLocks noChangeArrowheads="1"/>
              </p:cNvSpPr>
              <p:nvPr/>
            </p:nvSpPr>
            <p:spPr bwMode="auto">
              <a:xfrm>
                <a:off x="1740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296" name="Oval 108"/>
              <p:cNvSpPr>
                <a:spLocks noChangeArrowheads="1"/>
              </p:cNvSpPr>
              <p:nvPr/>
            </p:nvSpPr>
            <p:spPr bwMode="auto">
              <a:xfrm>
                <a:off x="1884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297" name="Oval 109"/>
              <p:cNvSpPr>
                <a:spLocks noChangeArrowheads="1"/>
              </p:cNvSpPr>
              <p:nvPr/>
            </p:nvSpPr>
            <p:spPr bwMode="auto">
              <a:xfrm>
                <a:off x="2028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298" name="Oval 110"/>
              <p:cNvSpPr>
                <a:spLocks noChangeArrowheads="1"/>
              </p:cNvSpPr>
              <p:nvPr/>
            </p:nvSpPr>
            <p:spPr bwMode="auto">
              <a:xfrm>
                <a:off x="2172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299" name="Oval 111"/>
              <p:cNvSpPr>
                <a:spLocks noChangeArrowheads="1"/>
              </p:cNvSpPr>
              <p:nvPr/>
            </p:nvSpPr>
            <p:spPr bwMode="auto">
              <a:xfrm>
                <a:off x="2316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00" name="Oval 112"/>
              <p:cNvSpPr>
                <a:spLocks noChangeArrowheads="1"/>
              </p:cNvSpPr>
              <p:nvPr/>
            </p:nvSpPr>
            <p:spPr bwMode="auto">
              <a:xfrm>
                <a:off x="2460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01" name="Oval 113"/>
              <p:cNvSpPr>
                <a:spLocks noChangeArrowheads="1"/>
              </p:cNvSpPr>
              <p:nvPr/>
            </p:nvSpPr>
            <p:spPr bwMode="auto">
              <a:xfrm>
                <a:off x="2604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02" name="Oval 114"/>
              <p:cNvSpPr>
                <a:spLocks noChangeArrowheads="1"/>
              </p:cNvSpPr>
              <p:nvPr/>
            </p:nvSpPr>
            <p:spPr bwMode="auto">
              <a:xfrm>
                <a:off x="2748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03" name="Oval 115"/>
              <p:cNvSpPr>
                <a:spLocks noChangeArrowheads="1"/>
              </p:cNvSpPr>
              <p:nvPr/>
            </p:nvSpPr>
            <p:spPr bwMode="auto">
              <a:xfrm>
                <a:off x="2892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</p:grpSp>
        <p:sp>
          <p:nvSpPr>
            <p:cNvPr id="287" name="Explosion 1 286"/>
            <p:cNvSpPr>
              <a:spLocks noChangeAspect="1"/>
            </p:cNvSpPr>
            <p:nvPr/>
          </p:nvSpPr>
          <p:spPr bwMode="auto">
            <a:xfrm>
              <a:off x="5067300" y="1295400"/>
              <a:ext cx="114300" cy="114300"/>
            </a:xfrm>
            <a:prstGeom prst="irregularSeal1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4406" tIns="42203" rIns="84406" bIns="42203" numCol="1" rtlCol="0" anchor="t" anchorCtr="0" compatLnSpc="1">
              <a:prstTxWarp prst="textNoShape">
                <a:avLst/>
              </a:prstTxWarp>
            </a:bodyPr>
            <a:lstStyle/>
            <a:p>
              <a:pPr defTabSz="844083"/>
              <a:endParaRPr lang="en-US" sz="2215" dirty="0">
                <a:latin typeface="Calibri" pitchFamily="34" charset="0"/>
              </a:endParaRPr>
            </a:p>
          </p:txBody>
        </p:sp>
      </p:grpSp>
      <p:grpSp>
        <p:nvGrpSpPr>
          <p:cNvPr id="304" name="Group 303"/>
          <p:cNvGrpSpPr/>
          <p:nvPr/>
        </p:nvGrpSpPr>
        <p:grpSpPr>
          <a:xfrm>
            <a:off x="1165246" y="1597521"/>
            <a:ext cx="3512262" cy="307385"/>
            <a:chOff x="1262349" y="1351379"/>
            <a:chExt cx="3804951" cy="333000"/>
          </a:xfrm>
        </p:grpSpPr>
        <p:cxnSp>
          <p:nvCxnSpPr>
            <p:cNvPr id="305" name="Straight Connector 304"/>
            <p:cNvCxnSpPr>
              <a:stCxn id="307" idx="2"/>
              <a:endCxn id="287" idx="1"/>
            </p:cNvCxnSpPr>
            <p:nvPr/>
          </p:nvCxnSpPr>
          <p:spPr bwMode="auto">
            <a:xfrm flipV="1">
              <a:off x="3174081" y="1351379"/>
              <a:ext cx="1893219" cy="251614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06" name="Straight Connector 305"/>
            <p:cNvCxnSpPr>
              <a:endCxn id="307" idx="2"/>
            </p:cNvCxnSpPr>
            <p:nvPr/>
          </p:nvCxnSpPr>
          <p:spPr bwMode="auto">
            <a:xfrm>
              <a:off x="1262349" y="1376450"/>
              <a:ext cx="1911732" cy="226543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  <p:sp>
          <p:nvSpPr>
            <p:cNvPr id="307" name="Flowchart: Extract 306"/>
            <p:cNvSpPr/>
            <p:nvPr/>
          </p:nvSpPr>
          <p:spPr bwMode="auto">
            <a:xfrm flipV="1">
              <a:off x="3145356" y="1602993"/>
              <a:ext cx="57449" cy="81386"/>
            </a:xfrm>
            <a:prstGeom prst="flowChartExtract">
              <a:avLst/>
            </a:prstGeom>
            <a:solidFill>
              <a:srgbClr val="00B0F0"/>
            </a:solidFill>
            <a:ln w="1905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4406" tIns="42203" rIns="84406" bIns="42203" numCol="1" rtlCol="0" anchor="t" anchorCtr="0" compatLnSpc="1">
              <a:prstTxWarp prst="textNoShape">
                <a:avLst/>
              </a:prstTxWarp>
            </a:bodyPr>
            <a:lstStyle/>
            <a:p>
              <a:pPr defTabSz="844083"/>
              <a:endParaRPr lang="en-US" sz="2215" dirty="0">
                <a:latin typeface="Arial" charset="0"/>
              </a:endParaRPr>
            </a:p>
          </p:txBody>
        </p:sp>
      </p:grpSp>
      <p:grpSp>
        <p:nvGrpSpPr>
          <p:cNvPr id="308" name="Group 307"/>
          <p:cNvGrpSpPr/>
          <p:nvPr/>
        </p:nvGrpSpPr>
        <p:grpSpPr>
          <a:xfrm>
            <a:off x="4282233" y="1604576"/>
            <a:ext cx="439281" cy="300330"/>
            <a:chOff x="4639086" y="1359021"/>
            <a:chExt cx="475888" cy="325358"/>
          </a:xfrm>
        </p:grpSpPr>
        <p:cxnSp>
          <p:nvCxnSpPr>
            <p:cNvPr id="309" name="Straight Connector 308"/>
            <p:cNvCxnSpPr/>
            <p:nvPr/>
          </p:nvCxnSpPr>
          <p:spPr bwMode="auto">
            <a:xfrm flipV="1">
              <a:off x="4886374" y="1359021"/>
              <a:ext cx="228600" cy="25241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10" name="Straight Connector 309"/>
            <p:cNvCxnSpPr/>
            <p:nvPr/>
          </p:nvCxnSpPr>
          <p:spPr bwMode="auto">
            <a:xfrm rot="5400000" flipV="1">
              <a:off x="4650992" y="1370927"/>
              <a:ext cx="228600" cy="25241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  <p:sp>
          <p:nvSpPr>
            <p:cNvPr id="311" name="Flowchart: Extract 310"/>
            <p:cNvSpPr/>
            <p:nvPr/>
          </p:nvSpPr>
          <p:spPr bwMode="auto">
            <a:xfrm flipV="1">
              <a:off x="4853661" y="1602993"/>
              <a:ext cx="57449" cy="81386"/>
            </a:xfrm>
            <a:prstGeom prst="flowChartExtract">
              <a:avLst/>
            </a:prstGeom>
            <a:solidFill>
              <a:srgbClr val="00B0F0"/>
            </a:solidFill>
            <a:ln w="1905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4406" tIns="42203" rIns="84406" bIns="42203" numCol="1" rtlCol="0" anchor="t" anchorCtr="0" compatLnSpc="1">
              <a:prstTxWarp prst="textNoShape">
                <a:avLst/>
              </a:prstTxWarp>
            </a:bodyPr>
            <a:lstStyle/>
            <a:p>
              <a:pPr defTabSz="844083"/>
              <a:endParaRPr lang="en-US" sz="2215" dirty="0">
                <a:latin typeface="Arial" charset="0"/>
              </a:endParaRPr>
            </a:p>
          </p:txBody>
        </p:sp>
      </p:grpSp>
      <p:sp>
        <p:nvSpPr>
          <p:cNvPr id="312" name="TextBox 311"/>
          <p:cNvSpPr txBox="1"/>
          <p:nvPr/>
        </p:nvSpPr>
        <p:spPr>
          <a:xfrm>
            <a:off x="4113693" y="1974542"/>
            <a:ext cx="806631" cy="191719"/>
          </a:xfrm>
          <a:prstGeom prst="rect">
            <a:avLst/>
          </a:prstGeom>
          <a:solidFill>
            <a:srgbClr val="FFFF99"/>
          </a:solidFill>
        </p:spPr>
        <p:txBody>
          <a:bodyPr wrap="none" rtlCol="0">
            <a:spAutoFit/>
          </a:bodyPr>
          <a:lstStyle/>
          <a:p>
            <a:r>
              <a:rPr lang="en-US" sz="646" b="1" dirty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Shot 1 - Near</a:t>
            </a:r>
          </a:p>
        </p:txBody>
      </p:sp>
      <p:sp>
        <p:nvSpPr>
          <p:cNvPr id="313" name="TextBox 312"/>
          <p:cNvSpPr txBox="1"/>
          <p:nvPr/>
        </p:nvSpPr>
        <p:spPr>
          <a:xfrm>
            <a:off x="2592900" y="1974542"/>
            <a:ext cx="736099" cy="191719"/>
          </a:xfrm>
          <a:prstGeom prst="rect">
            <a:avLst/>
          </a:prstGeom>
          <a:solidFill>
            <a:srgbClr val="FFFF99"/>
          </a:solidFill>
        </p:spPr>
        <p:txBody>
          <a:bodyPr wrap="none" rtlCol="0">
            <a:spAutoFit/>
          </a:bodyPr>
          <a:lstStyle/>
          <a:p>
            <a:r>
              <a:rPr lang="en-US" sz="646" b="1" dirty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Shot 1 - Far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charset="-128"/>
              </a:rPr>
              <a:t>Stacking Diagram - </a:t>
            </a:r>
            <a:r>
              <a:rPr lang="en-US" dirty="0" smtClean="0">
                <a:ea typeface="ＭＳ Ｐゴシック" charset="-128"/>
              </a:rPr>
              <a:t>Marine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94394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2" grpId="0" animBg="1"/>
      <p:bldP spid="3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Rectangle 77"/>
          <p:cNvSpPr>
            <a:spLocks noChangeArrowheads="1"/>
          </p:cNvSpPr>
          <p:nvPr/>
        </p:nvSpPr>
        <p:spPr bwMode="auto">
          <a:xfrm>
            <a:off x="914400" y="4567605"/>
            <a:ext cx="6752492" cy="161778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215" dirty="0">
              <a:latin typeface="Calibri" pitchFamily="34" charset="0"/>
            </a:endParaRPr>
          </a:p>
        </p:txBody>
      </p:sp>
      <p:sp>
        <p:nvSpPr>
          <p:cNvPr id="228" name="Rectangle 76"/>
          <p:cNvSpPr>
            <a:spLocks noChangeArrowheads="1"/>
          </p:cNvSpPr>
          <p:nvPr/>
        </p:nvSpPr>
        <p:spPr bwMode="auto">
          <a:xfrm>
            <a:off x="914400" y="1261698"/>
            <a:ext cx="6752492" cy="3094892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89" name="Line 3"/>
          <p:cNvSpPr>
            <a:spLocks noChangeShapeType="1"/>
          </p:cNvSpPr>
          <p:nvPr/>
        </p:nvSpPr>
        <p:spPr bwMode="auto">
          <a:xfrm>
            <a:off x="1125415" y="1613390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90" name="Line 4"/>
          <p:cNvSpPr>
            <a:spLocks noChangeShapeType="1"/>
          </p:cNvSpPr>
          <p:nvPr/>
        </p:nvSpPr>
        <p:spPr bwMode="auto">
          <a:xfrm>
            <a:off x="1336431" y="1613390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92" name="Line 5"/>
          <p:cNvSpPr>
            <a:spLocks noChangeShapeType="1"/>
          </p:cNvSpPr>
          <p:nvPr/>
        </p:nvSpPr>
        <p:spPr bwMode="auto">
          <a:xfrm>
            <a:off x="1547446" y="1613390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93" name="Line 6"/>
          <p:cNvSpPr>
            <a:spLocks noChangeShapeType="1"/>
          </p:cNvSpPr>
          <p:nvPr/>
        </p:nvSpPr>
        <p:spPr bwMode="auto">
          <a:xfrm>
            <a:off x="1758462" y="1613390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94" name="Line 7"/>
          <p:cNvSpPr>
            <a:spLocks noChangeShapeType="1"/>
          </p:cNvSpPr>
          <p:nvPr/>
        </p:nvSpPr>
        <p:spPr bwMode="auto">
          <a:xfrm>
            <a:off x="1969477" y="1613390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95" name="Line 8"/>
          <p:cNvSpPr>
            <a:spLocks noChangeShapeType="1"/>
          </p:cNvSpPr>
          <p:nvPr/>
        </p:nvSpPr>
        <p:spPr bwMode="auto">
          <a:xfrm>
            <a:off x="2180492" y="1613390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96" name="Line 9"/>
          <p:cNvSpPr>
            <a:spLocks noChangeShapeType="1"/>
          </p:cNvSpPr>
          <p:nvPr/>
        </p:nvSpPr>
        <p:spPr bwMode="auto">
          <a:xfrm>
            <a:off x="2391508" y="1613390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97" name="Line 10"/>
          <p:cNvSpPr>
            <a:spLocks noChangeShapeType="1"/>
          </p:cNvSpPr>
          <p:nvPr/>
        </p:nvSpPr>
        <p:spPr bwMode="auto">
          <a:xfrm>
            <a:off x="2602523" y="1613390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98" name="Line 11"/>
          <p:cNvSpPr>
            <a:spLocks noChangeShapeType="1"/>
          </p:cNvSpPr>
          <p:nvPr/>
        </p:nvSpPr>
        <p:spPr bwMode="auto">
          <a:xfrm>
            <a:off x="2813538" y="1613390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99" name="Line 12"/>
          <p:cNvSpPr>
            <a:spLocks noChangeShapeType="1"/>
          </p:cNvSpPr>
          <p:nvPr/>
        </p:nvSpPr>
        <p:spPr bwMode="auto">
          <a:xfrm>
            <a:off x="3024554" y="1613390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00" name="Line 13"/>
          <p:cNvSpPr>
            <a:spLocks noChangeShapeType="1"/>
          </p:cNvSpPr>
          <p:nvPr/>
        </p:nvSpPr>
        <p:spPr bwMode="auto">
          <a:xfrm>
            <a:off x="3235569" y="1613390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01" name="Line 14"/>
          <p:cNvSpPr>
            <a:spLocks noChangeShapeType="1"/>
          </p:cNvSpPr>
          <p:nvPr/>
        </p:nvSpPr>
        <p:spPr bwMode="auto">
          <a:xfrm>
            <a:off x="3446585" y="1613390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02" name="Line 15"/>
          <p:cNvSpPr>
            <a:spLocks noChangeShapeType="1"/>
          </p:cNvSpPr>
          <p:nvPr/>
        </p:nvSpPr>
        <p:spPr bwMode="auto">
          <a:xfrm>
            <a:off x="3657600" y="1613390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03" name="Line 16"/>
          <p:cNvSpPr>
            <a:spLocks noChangeShapeType="1"/>
          </p:cNvSpPr>
          <p:nvPr/>
        </p:nvSpPr>
        <p:spPr bwMode="auto">
          <a:xfrm>
            <a:off x="3868615" y="1613390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04" name="Line 17"/>
          <p:cNvSpPr>
            <a:spLocks noChangeShapeType="1"/>
          </p:cNvSpPr>
          <p:nvPr/>
        </p:nvSpPr>
        <p:spPr bwMode="auto">
          <a:xfrm>
            <a:off x="4079631" y="1613390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05" name="Line 18"/>
          <p:cNvSpPr>
            <a:spLocks noChangeShapeType="1"/>
          </p:cNvSpPr>
          <p:nvPr/>
        </p:nvSpPr>
        <p:spPr bwMode="auto">
          <a:xfrm>
            <a:off x="4290646" y="1613390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06" name="Line 19"/>
          <p:cNvSpPr>
            <a:spLocks noChangeShapeType="1"/>
          </p:cNvSpPr>
          <p:nvPr/>
        </p:nvSpPr>
        <p:spPr bwMode="auto">
          <a:xfrm>
            <a:off x="4501662" y="1613390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07" name="Line 20"/>
          <p:cNvSpPr>
            <a:spLocks noChangeShapeType="1"/>
          </p:cNvSpPr>
          <p:nvPr/>
        </p:nvSpPr>
        <p:spPr bwMode="auto">
          <a:xfrm>
            <a:off x="4712677" y="1613390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09" name="Line 21"/>
          <p:cNvSpPr>
            <a:spLocks noChangeShapeType="1"/>
          </p:cNvSpPr>
          <p:nvPr/>
        </p:nvSpPr>
        <p:spPr bwMode="auto">
          <a:xfrm>
            <a:off x="4923692" y="1613390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12" name="Line 22"/>
          <p:cNvSpPr>
            <a:spLocks noChangeShapeType="1"/>
          </p:cNvSpPr>
          <p:nvPr/>
        </p:nvSpPr>
        <p:spPr bwMode="auto">
          <a:xfrm>
            <a:off x="5134708" y="1613390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13" name="Line 23"/>
          <p:cNvSpPr>
            <a:spLocks noChangeShapeType="1"/>
          </p:cNvSpPr>
          <p:nvPr/>
        </p:nvSpPr>
        <p:spPr bwMode="auto">
          <a:xfrm>
            <a:off x="5345723" y="1613390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14" name="Line 24"/>
          <p:cNvSpPr>
            <a:spLocks noChangeShapeType="1"/>
          </p:cNvSpPr>
          <p:nvPr/>
        </p:nvSpPr>
        <p:spPr bwMode="auto">
          <a:xfrm>
            <a:off x="5556738" y="1613390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15" name="Line 25"/>
          <p:cNvSpPr>
            <a:spLocks noChangeShapeType="1"/>
          </p:cNvSpPr>
          <p:nvPr/>
        </p:nvSpPr>
        <p:spPr bwMode="auto">
          <a:xfrm>
            <a:off x="5767754" y="1613390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16" name="Line 26"/>
          <p:cNvSpPr>
            <a:spLocks noChangeShapeType="1"/>
          </p:cNvSpPr>
          <p:nvPr/>
        </p:nvSpPr>
        <p:spPr bwMode="auto">
          <a:xfrm>
            <a:off x="5978769" y="1613390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17" name="Line 27"/>
          <p:cNvSpPr>
            <a:spLocks noChangeShapeType="1"/>
          </p:cNvSpPr>
          <p:nvPr/>
        </p:nvSpPr>
        <p:spPr bwMode="auto">
          <a:xfrm>
            <a:off x="6189785" y="1613390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18" name="Line 28"/>
          <p:cNvSpPr>
            <a:spLocks noChangeShapeType="1"/>
          </p:cNvSpPr>
          <p:nvPr/>
        </p:nvSpPr>
        <p:spPr bwMode="auto">
          <a:xfrm>
            <a:off x="6400800" y="1613390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19" name="Line 29"/>
          <p:cNvSpPr>
            <a:spLocks noChangeShapeType="1"/>
          </p:cNvSpPr>
          <p:nvPr/>
        </p:nvSpPr>
        <p:spPr bwMode="auto">
          <a:xfrm>
            <a:off x="6611815" y="1613390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20" name="Line 30"/>
          <p:cNvSpPr>
            <a:spLocks noChangeShapeType="1"/>
          </p:cNvSpPr>
          <p:nvPr/>
        </p:nvSpPr>
        <p:spPr bwMode="auto">
          <a:xfrm>
            <a:off x="6822831" y="1613390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21" name="Line 31"/>
          <p:cNvSpPr>
            <a:spLocks noChangeShapeType="1"/>
          </p:cNvSpPr>
          <p:nvPr/>
        </p:nvSpPr>
        <p:spPr bwMode="auto">
          <a:xfrm>
            <a:off x="7033846" y="1613390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22" name="Line 32"/>
          <p:cNvSpPr>
            <a:spLocks noChangeShapeType="1"/>
          </p:cNvSpPr>
          <p:nvPr/>
        </p:nvSpPr>
        <p:spPr bwMode="auto">
          <a:xfrm>
            <a:off x="7244862" y="1613390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23" name="Line 33"/>
          <p:cNvSpPr>
            <a:spLocks noChangeShapeType="1"/>
          </p:cNvSpPr>
          <p:nvPr/>
        </p:nvSpPr>
        <p:spPr bwMode="auto">
          <a:xfrm>
            <a:off x="7455877" y="1613390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24" name="Line 34"/>
          <p:cNvSpPr>
            <a:spLocks noChangeShapeType="1"/>
          </p:cNvSpPr>
          <p:nvPr/>
        </p:nvSpPr>
        <p:spPr bwMode="auto">
          <a:xfrm>
            <a:off x="7666892" y="1613390"/>
            <a:ext cx="0" cy="4572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27" name="Rectangle 75"/>
          <p:cNvSpPr>
            <a:spLocks noChangeArrowheads="1"/>
          </p:cNvSpPr>
          <p:nvPr/>
        </p:nvSpPr>
        <p:spPr bwMode="auto">
          <a:xfrm>
            <a:off x="773723" y="4356590"/>
            <a:ext cx="7033846" cy="211015"/>
          </a:xfrm>
          <a:prstGeom prst="rect">
            <a:avLst/>
          </a:prstGeom>
          <a:solidFill>
            <a:srgbClr val="CFEFF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30" name="Line 78"/>
          <p:cNvSpPr>
            <a:spLocks noChangeShapeType="1"/>
          </p:cNvSpPr>
          <p:nvPr/>
        </p:nvSpPr>
        <p:spPr bwMode="auto">
          <a:xfrm>
            <a:off x="1125415" y="2035421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31" name="Line 79"/>
          <p:cNvSpPr>
            <a:spLocks noChangeShapeType="1"/>
          </p:cNvSpPr>
          <p:nvPr/>
        </p:nvSpPr>
        <p:spPr bwMode="auto">
          <a:xfrm>
            <a:off x="1125415" y="2214198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32" name="Line 80"/>
          <p:cNvSpPr>
            <a:spLocks noChangeShapeType="1"/>
          </p:cNvSpPr>
          <p:nvPr/>
        </p:nvSpPr>
        <p:spPr bwMode="auto">
          <a:xfrm>
            <a:off x="1125415" y="2392974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33" name="Line 81"/>
          <p:cNvSpPr>
            <a:spLocks noChangeShapeType="1"/>
          </p:cNvSpPr>
          <p:nvPr/>
        </p:nvSpPr>
        <p:spPr bwMode="auto">
          <a:xfrm>
            <a:off x="1125415" y="2571751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34" name="Line 82"/>
          <p:cNvSpPr>
            <a:spLocks noChangeShapeType="1"/>
          </p:cNvSpPr>
          <p:nvPr/>
        </p:nvSpPr>
        <p:spPr bwMode="auto">
          <a:xfrm>
            <a:off x="1125415" y="2750528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35" name="Line 83"/>
          <p:cNvSpPr>
            <a:spLocks noChangeShapeType="1"/>
          </p:cNvSpPr>
          <p:nvPr/>
        </p:nvSpPr>
        <p:spPr bwMode="auto">
          <a:xfrm>
            <a:off x="1125415" y="2929305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36" name="Line 84"/>
          <p:cNvSpPr>
            <a:spLocks noChangeShapeType="1"/>
          </p:cNvSpPr>
          <p:nvPr/>
        </p:nvSpPr>
        <p:spPr bwMode="auto">
          <a:xfrm>
            <a:off x="1125415" y="3108082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37" name="Line 85"/>
          <p:cNvSpPr>
            <a:spLocks noChangeShapeType="1"/>
          </p:cNvSpPr>
          <p:nvPr/>
        </p:nvSpPr>
        <p:spPr bwMode="auto">
          <a:xfrm>
            <a:off x="1125415" y="3286859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38" name="Line 86"/>
          <p:cNvSpPr>
            <a:spLocks noChangeShapeType="1"/>
          </p:cNvSpPr>
          <p:nvPr/>
        </p:nvSpPr>
        <p:spPr bwMode="auto">
          <a:xfrm>
            <a:off x="1125415" y="3465636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39" name="Line 87"/>
          <p:cNvSpPr>
            <a:spLocks noChangeShapeType="1"/>
          </p:cNvSpPr>
          <p:nvPr/>
        </p:nvSpPr>
        <p:spPr bwMode="auto">
          <a:xfrm>
            <a:off x="1125415" y="3644413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40" name="Line 88"/>
          <p:cNvSpPr>
            <a:spLocks noChangeShapeType="1"/>
          </p:cNvSpPr>
          <p:nvPr/>
        </p:nvSpPr>
        <p:spPr bwMode="auto">
          <a:xfrm>
            <a:off x="1125415" y="3823190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41" name="Line 89"/>
          <p:cNvSpPr>
            <a:spLocks noChangeShapeType="1"/>
          </p:cNvSpPr>
          <p:nvPr/>
        </p:nvSpPr>
        <p:spPr bwMode="auto">
          <a:xfrm>
            <a:off x="1125415" y="4001967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42" name="Line 90"/>
          <p:cNvSpPr>
            <a:spLocks noChangeShapeType="1"/>
          </p:cNvSpPr>
          <p:nvPr/>
        </p:nvSpPr>
        <p:spPr bwMode="auto">
          <a:xfrm>
            <a:off x="1125415" y="4180744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grpSp>
        <p:nvGrpSpPr>
          <p:cNvPr id="243" name="Group 91"/>
          <p:cNvGrpSpPr>
            <a:grpSpLocks/>
          </p:cNvGrpSpPr>
          <p:nvPr/>
        </p:nvGrpSpPr>
        <p:grpSpPr bwMode="auto">
          <a:xfrm>
            <a:off x="1125415" y="4743452"/>
            <a:ext cx="6330462" cy="1266092"/>
            <a:chOff x="720" y="2616"/>
            <a:chExt cx="4320" cy="864"/>
          </a:xfrm>
        </p:grpSpPr>
        <p:sp>
          <p:nvSpPr>
            <p:cNvPr id="244" name="Line 92"/>
            <p:cNvSpPr>
              <a:spLocks noChangeShapeType="1"/>
            </p:cNvSpPr>
            <p:nvPr/>
          </p:nvSpPr>
          <p:spPr bwMode="auto">
            <a:xfrm>
              <a:off x="720" y="2616"/>
              <a:ext cx="432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 dirty="0">
                <a:latin typeface="Calibri" pitchFamily="34" charset="0"/>
              </a:endParaRPr>
            </a:p>
          </p:txBody>
        </p:sp>
        <p:sp>
          <p:nvSpPr>
            <p:cNvPr id="245" name="Line 93"/>
            <p:cNvSpPr>
              <a:spLocks noChangeShapeType="1"/>
            </p:cNvSpPr>
            <p:nvPr/>
          </p:nvSpPr>
          <p:spPr bwMode="auto">
            <a:xfrm>
              <a:off x="720" y="2760"/>
              <a:ext cx="432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 dirty="0">
                <a:latin typeface="Calibri" pitchFamily="34" charset="0"/>
              </a:endParaRPr>
            </a:p>
          </p:txBody>
        </p:sp>
        <p:sp>
          <p:nvSpPr>
            <p:cNvPr id="246" name="Line 94"/>
            <p:cNvSpPr>
              <a:spLocks noChangeShapeType="1"/>
            </p:cNvSpPr>
            <p:nvPr/>
          </p:nvSpPr>
          <p:spPr bwMode="auto">
            <a:xfrm>
              <a:off x="720" y="2904"/>
              <a:ext cx="432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 dirty="0">
                <a:latin typeface="Calibri" pitchFamily="34" charset="0"/>
              </a:endParaRPr>
            </a:p>
          </p:txBody>
        </p:sp>
        <p:sp>
          <p:nvSpPr>
            <p:cNvPr id="247" name="Line 95"/>
            <p:cNvSpPr>
              <a:spLocks noChangeShapeType="1"/>
            </p:cNvSpPr>
            <p:nvPr/>
          </p:nvSpPr>
          <p:spPr bwMode="auto">
            <a:xfrm>
              <a:off x="720" y="3048"/>
              <a:ext cx="432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 dirty="0">
                <a:latin typeface="Calibri" pitchFamily="34" charset="0"/>
              </a:endParaRPr>
            </a:p>
          </p:txBody>
        </p:sp>
        <p:sp>
          <p:nvSpPr>
            <p:cNvPr id="248" name="Line 96"/>
            <p:cNvSpPr>
              <a:spLocks noChangeShapeType="1"/>
            </p:cNvSpPr>
            <p:nvPr/>
          </p:nvSpPr>
          <p:spPr bwMode="auto">
            <a:xfrm>
              <a:off x="720" y="3192"/>
              <a:ext cx="432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 dirty="0">
                <a:latin typeface="Calibri" pitchFamily="34" charset="0"/>
              </a:endParaRPr>
            </a:p>
          </p:txBody>
        </p:sp>
        <p:sp>
          <p:nvSpPr>
            <p:cNvPr id="249" name="Line 97"/>
            <p:cNvSpPr>
              <a:spLocks noChangeShapeType="1"/>
            </p:cNvSpPr>
            <p:nvPr/>
          </p:nvSpPr>
          <p:spPr bwMode="auto">
            <a:xfrm>
              <a:off x="720" y="3336"/>
              <a:ext cx="432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 dirty="0">
                <a:latin typeface="Calibri" pitchFamily="34" charset="0"/>
              </a:endParaRPr>
            </a:p>
          </p:txBody>
        </p:sp>
        <p:sp>
          <p:nvSpPr>
            <p:cNvPr id="250" name="Line 98"/>
            <p:cNvSpPr>
              <a:spLocks noChangeShapeType="1"/>
            </p:cNvSpPr>
            <p:nvPr/>
          </p:nvSpPr>
          <p:spPr bwMode="auto">
            <a:xfrm>
              <a:off x="720" y="3480"/>
              <a:ext cx="432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 dirty="0">
                <a:latin typeface="Calibri" pitchFamily="34" charset="0"/>
              </a:endParaRPr>
            </a:p>
          </p:txBody>
        </p:sp>
      </p:grpSp>
      <p:sp>
        <p:nvSpPr>
          <p:cNvPr id="251" name="Text Box 120"/>
          <p:cNvSpPr txBox="1">
            <a:spLocks noChangeArrowheads="1"/>
          </p:cNvSpPr>
          <p:nvPr/>
        </p:nvSpPr>
        <p:spPr bwMode="auto">
          <a:xfrm>
            <a:off x="3352800" y="6207371"/>
            <a:ext cx="1352358" cy="348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62" b="1" dirty="0">
                <a:latin typeface="Calibri" pitchFamily="34" charset="0"/>
              </a:rPr>
              <a:t>Fold Diagram</a:t>
            </a:r>
          </a:p>
        </p:txBody>
      </p:sp>
      <p:grpSp>
        <p:nvGrpSpPr>
          <p:cNvPr id="252" name="Group 121"/>
          <p:cNvGrpSpPr>
            <a:grpSpLocks/>
          </p:cNvGrpSpPr>
          <p:nvPr/>
        </p:nvGrpSpPr>
        <p:grpSpPr bwMode="auto">
          <a:xfrm>
            <a:off x="861648" y="4626220"/>
            <a:ext cx="334109" cy="1528395"/>
            <a:chOff x="540" y="2536"/>
            <a:chExt cx="228" cy="1043"/>
          </a:xfrm>
        </p:grpSpPr>
        <p:sp>
          <p:nvSpPr>
            <p:cNvPr id="253" name="Text Box 122"/>
            <p:cNvSpPr txBox="1">
              <a:spLocks noChangeArrowheads="1"/>
            </p:cNvSpPr>
            <p:nvPr/>
          </p:nvSpPr>
          <p:spPr bwMode="auto">
            <a:xfrm>
              <a:off x="580" y="3400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2</a:t>
              </a:r>
            </a:p>
          </p:txBody>
        </p:sp>
        <p:sp>
          <p:nvSpPr>
            <p:cNvPr id="254" name="Text Box 123"/>
            <p:cNvSpPr txBox="1">
              <a:spLocks noChangeArrowheads="1"/>
            </p:cNvSpPr>
            <p:nvPr/>
          </p:nvSpPr>
          <p:spPr bwMode="auto">
            <a:xfrm>
              <a:off x="580" y="3256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4</a:t>
              </a:r>
            </a:p>
          </p:txBody>
        </p:sp>
        <p:sp>
          <p:nvSpPr>
            <p:cNvPr id="255" name="Text Box 124"/>
            <p:cNvSpPr txBox="1">
              <a:spLocks noChangeArrowheads="1"/>
            </p:cNvSpPr>
            <p:nvPr/>
          </p:nvSpPr>
          <p:spPr bwMode="auto">
            <a:xfrm>
              <a:off x="580" y="3112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6</a:t>
              </a:r>
            </a:p>
          </p:txBody>
        </p:sp>
        <p:sp>
          <p:nvSpPr>
            <p:cNvPr id="256" name="Text Box 125"/>
            <p:cNvSpPr txBox="1">
              <a:spLocks noChangeArrowheads="1"/>
            </p:cNvSpPr>
            <p:nvPr/>
          </p:nvSpPr>
          <p:spPr bwMode="auto">
            <a:xfrm>
              <a:off x="580" y="2968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8</a:t>
              </a:r>
            </a:p>
          </p:txBody>
        </p:sp>
        <p:sp>
          <p:nvSpPr>
            <p:cNvPr id="257" name="Text Box 126"/>
            <p:cNvSpPr txBox="1">
              <a:spLocks noChangeArrowheads="1"/>
            </p:cNvSpPr>
            <p:nvPr/>
          </p:nvSpPr>
          <p:spPr bwMode="auto">
            <a:xfrm>
              <a:off x="544" y="2824"/>
              <a:ext cx="224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10</a:t>
              </a:r>
            </a:p>
          </p:txBody>
        </p:sp>
        <p:sp>
          <p:nvSpPr>
            <p:cNvPr id="258" name="Text Box 127"/>
            <p:cNvSpPr txBox="1">
              <a:spLocks noChangeArrowheads="1"/>
            </p:cNvSpPr>
            <p:nvPr/>
          </p:nvSpPr>
          <p:spPr bwMode="auto">
            <a:xfrm>
              <a:off x="544" y="2680"/>
              <a:ext cx="224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12</a:t>
              </a:r>
            </a:p>
          </p:txBody>
        </p:sp>
        <p:sp>
          <p:nvSpPr>
            <p:cNvPr id="259" name="Text Box 128"/>
            <p:cNvSpPr txBox="1">
              <a:spLocks noChangeArrowheads="1"/>
            </p:cNvSpPr>
            <p:nvPr/>
          </p:nvSpPr>
          <p:spPr bwMode="auto">
            <a:xfrm>
              <a:off x="540" y="2536"/>
              <a:ext cx="224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14</a:t>
              </a:r>
            </a:p>
          </p:txBody>
        </p:sp>
      </p:grpSp>
      <p:grpSp>
        <p:nvGrpSpPr>
          <p:cNvPr id="260" name="Group 129"/>
          <p:cNvGrpSpPr>
            <a:grpSpLocks/>
          </p:cNvGrpSpPr>
          <p:nvPr/>
        </p:nvGrpSpPr>
        <p:grpSpPr bwMode="auto">
          <a:xfrm>
            <a:off x="7398730" y="4621825"/>
            <a:ext cx="334109" cy="1528397"/>
            <a:chOff x="540" y="2536"/>
            <a:chExt cx="228" cy="1043"/>
          </a:xfrm>
        </p:grpSpPr>
        <p:sp>
          <p:nvSpPr>
            <p:cNvPr id="261" name="Text Box 130"/>
            <p:cNvSpPr txBox="1">
              <a:spLocks noChangeArrowheads="1"/>
            </p:cNvSpPr>
            <p:nvPr/>
          </p:nvSpPr>
          <p:spPr bwMode="auto">
            <a:xfrm>
              <a:off x="580" y="3400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2</a:t>
              </a:r>
            </a:p>
          </p:txBody>
        </p:sp>
        <p:sp>
          <p:nvSpPr>
            <p:cNvPr id="262" name="Text Box 131"/>
            <p:cNvSpPr txBox="1">
              <a:spLocks noChangeArrowheads="1"/>
            </p:cNvSpPr>
            <p:nvPr/>
          </p:nvSpPr>
          <p:spPr bwMode="auto">
            <a:xfrm>
              <a:off x="580" y="3256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4</a:t>
              </a:r>
            </a:p>
          </p:txBody>
        </p:sp>
        <p:sp>
          <p:nvSpPr>
            <p:cNvPr id="263" name="Text Box 132"/>
            <p:cNvSpPr txBox="1">
              <a:spLocks noChangeArrowheads="1"/>
            </p:cNvSpPr>
            <p:nvPr/>
          </p:nvSpPr>
          <p:spPr bwMode="auto">
            <a:xfrm>
              <a:off x="580" y="3112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6</a:t>
              </a:r>
            </a:p>
          </p:txBody>
        </p:sp>
        <p:sp>
          <p:nvSpPr>
            <p:cNvPr id="264" name="Text Box 133"/>
            <p:cNvSpPr txBox="1">
              <a:spLocks noChangeArrowheads="1"/>
            </p:cNvSpPr>
            <p:nvPr/>
          </p:nvSpPr>
          <p:spPr bwMode="auto">
            <a:xfrm>
              <a:off x="580" y="2968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8</a:t>
              </a:r>
            </a:p>
          </p:txBody>
        </p:sp>
        <p:sp>
          <p:nvSpPr>
            <p:cNvPr id="265" name="Text Box 134"/>
            <p:cNvSpPr txBox="1">
              <a:spLocks noChangeArrowheads="1"/>
            </p:cNvSpPr>
            <p:nvPr/>
          </p:nvSpPr>
          <p:spPr bwMode="auto">
            <a:xfrm>
              <a:off x="544" y="2824"/>
              <a:ext cx="224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10</a:t>
              </a:r>
            </a:p>
          </p:txBody>
        </p:sp>
        <p:sp>
          <p:nvSpPr>
            <p:cNvPr id="266" name="Text Box 135"/>
            <p:cNvSpPr txBox="1">
              <a:spLocks noChangeArrowheads="1"/>
            </p:cNvSpPr>
            <p:nvPr/>
          </p:nvSpPr>
          <p:spPr bwMode="auto">
            <a:xfrm>
              <a:off x="544" y="2680"/>
              <a:ext cx="224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12</a:t>
              </a:r>
            </a:p>
          </p:txBody>
        </p:sp>
        <p:sp>
          <p:nvSpPr>
            <p:cNvPr id="267" name="Text Box 136"/>
            <p:cNvSpPr txBox="1">
              <a:spLocks noChangeArrowheads="1"/>
            </p:cNvSpPr>
            <p:nvPr/>
          </p:nvSpPr>
          <p:spPr bwMode="auto">
            <a:xfrm>
              <a:off x="540" y="2536"/>
              <a:ext cx="224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14</a:t>
              </a:r>
            </a:p>
          </p:txBody>
        </p:sp>
      </p:grpSp>
      <p:sp>
        <p:nvSpPr>
          <p:cNvPr id="268" name="Line 137"/>
          <p:cNvSpPr>
            <a:spLocks noChangeShapeType="1"/>
          </p:cNvSpPr>
          <p:nvPr/>
        </p:nvSpPr>
        <p:spPr bwMode="auto">
          <a:xfrm>
            <a:off x="1125415" y="1856644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69" name="Text Box 138"/>
          <p:cNvSpPr txBox="1">
            <a:spLocks noChangeArrowheads="1"/>
          </p:cNvSpPr>
          <p:nvPr/>
        </p:nvSpPr>
        <p:spPr bwMode="auto">
          <a:xfrm>
            <a:off x="1031631" y="1317382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</a:t>
            </a:r>
          </a:p>
        </p:txBody>
      </p:sp>
      <p:sp>
        <p:nvSpPr>
          <p:cNvPr id="270" name="Text Box 139"/>
          <p:cNvSpPr txBox="1">
            <a:spLocks noChangeArrowheads="1"/>
          </p:cNvSpPr>
          <p:nvPr/>
        </p:nvSpPr>
        <p:spPr bwMode="auto">
          <a:xfrm>
            <a:off x="1219200" y="1317382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</a:t>
            </a:r>
          </a:p>
        </p:txBody>
      </p:sp>
      <p:sp>
        <p:nvSpPr>
          <p:cNvPr id="271" name="Text Box 140"/>
          <p:cNvSpPr txBox="1">
            <a:spLocks noChangeArrowheads="1"/>
          </p:cNvSpPr>
          <p:nvPr/>
        </p:nvSpPr>
        <p:spPr bwMode="auto">
          <a:xfrm>
            <a:off x="1436077" y="1317382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3</a:t>
            </a:r>
          </a:p>
        </p:txBody>
      </p:sp>
      <p:sp>
        <p:nvSpPr>
          <p:cNvPr id="272" name="Text Box 141"/>
          <p:cNvSpPr txBox="1">
            <a:spLocks noChangeArrowheads="1"/>
          </p:cNvSpPr>
          <p:nvPr/>
        </p:nvSpPr>
        <p:spPr bwMode="auto">
          <a:xfrm>
            <a:off x="1652954" y="1317382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4</a:t>
            </a:r>
          </a:p>
        </p:txBody>
      </p:sp>
      <p:sp>
        <p:nvSpPr>
          <p:cNvPr id="273" name="Text Box 142"/>
          <p:cNvSpPr txBox="1">
            <a:spLocks noChangeArrowheads="1"/>
          </p:cNvSpPr>
          <p:nvPr/>
        </p:nvSpPr>
        <p:spPr bwMode="auto">
          <a:xfrm>
            <a:off x="1852246" y="1317382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5</a:t>
            </a:r>
          </a:p>
        </p:txBody>
      </p:sp>
      <p:sp>
        <p:nvSpPr>
          <p:cNvPr id="274" name="Text Box 143"/>
          <p:cNvSpPr txBox="1">
            <a:spLocks noChangeArrowheads="1"/>
          </p:cNvSpPr>
          <p:nvPr/>
        </p:nvSpPr>
        <p:spPr bwMode="auto">
          <a:xfrm>
            <a:off x="2063262" y="1317382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6</a:t>
            </a:r>
          </a:p>
        </p:txBody>
      </p:sp>
      <p:sp>
        <p:nvSpPr>
          <p:cNvPr id="275" name="Text Box 144"/>
          <p:cNvSpPr txBox="1">
            <a:spLocks noChangeArrowheads="1"/>
          </p:cNvSpPr>
          <p:nvPr/>
        </p:nvSpPr>
        <p:spPr bwMode="auto">
          <a:xfrm>
            <a:off x="2274277" y="1317382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7</a:t>
            </a:r>
          </a:p>
        </p:txBody>
      </p:sp>
      <p:sp>
        <p:nvSpPr>
          <p:cNvPr id="276" name="Text Box 145"/>
          <p:cNvSpPr txBox="1">
            <a:spLocks noChangeArrowheads="1"/>
          </p:cNvSpPr>
          <p:nvPr/>
        </p:nvSpPr>
        <p:spPr bwMode="auto">
          <a:xfrm>
            <a:off x="2485293" y="1317382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8</a:t>
            </a:r>
          </a:p>
        </p:txBody>
      </p:sp>
      <p:sp>
        <p:nvSpPr>
          <p:cNvPr id="277" name="Text Box 146"/>
          <p:cNvSpPr txBox="1">
            <a:spLocks noChangeArrowheads="1"/>
          </p:cNvSpPr>
          <p:nvPr/>
        </p:nvSpPr>
        <p:spPr bwMode="auto">
          <a:xfrm>
            <a:off x="2696308" y="1317382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9</a:t>
            </a:r>
          </a:p>
        </p:txBody>
      </p:sp>
      <p:sp>
        <p:nvSpPr>
          <p:cNvPr id="278" name="Text Box 147"/>
          <p:cNvSpPr txBox="1">
            <a:spLocks noChangeArrowheads="1"/>
          </p:cNvSpPr>
          <p:nvPr/>
        </p:nvSpPr>
        <p:spPr bwMode="auto">
          <a:xfrm>
            <a:off x="2895600" y="1317382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10</a:t>
            </a:r>
          </a:p>
        </p:txBody>
      </p:sp>
      <p:sp>
        <p:nvSpPr>
          <p:cNvPr id="279" name="Text Box 148"/>
          <p:cNvSpPr txBox="1">
            <a:spLocks noChangeArrowheads="1"/>
          </p:cNvSpPr>
          <p:nvPr/>
        </p:nvSpPr>
        <p:spPr bwMode="auto">
          <a:xfrm>
            <a:off x="3106615" y="1317382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11</a:t>
            </a:r>
          </a:p>
        </p:txBody>
      </p:sp>
      <p:sp>
        <p:nvSpPr>
          <p:cNvPr id="280" name="Text Box 149"/>
          <p:cNvSpPr txBox="1">
            <a:spLocks noChangeArrowheads="1"/>
          </p:cNvSpPr>
          <p:nvPr/>
        </p:nvSpPr>
        <p:spPr bwMode="auto">
          <a:xfrm>
            <a:off x="3317631" y="1317382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12</a:t>
            </a:r>
          </a:p>
        </p:txBody>
      </p:sp>
      <p:sp>
        <p:nvSpPr>
          <p:cNvPr id="281" name="Text Box 150"/>
          <p:cNvSpPr txBox="1">
            <a:spLocks noChangeArrowheads="1"/>
          </p:cNvSpPr>
          <p:nvPr/>
        </p:nvSpPr>
        <p:spPr bwMode="auto">
          <a:xfrm>
            <a:off x="3528646" y="1317382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13</a:t>
            </a:r>
          </a:p>
        </p:txBody>
      </p:sp>
      <p:sp>
        <p:nvSpPr>
          <p:cNvPr id="282" name="Text Box 151"/>
          <p:cNvSpPr txBox="1">
            <a:spLocks noChangeArrowheads="1"/>
          </p:cNvSpPr>
          <p:nvPr/>
        </p:nvSpPr>
        <p:spPr bwMode="auto">
          <a:xfrm>
            <a:off x="3739662" y="1317382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14</a:t>
            </a:r>
          </a:p>
        </p:txBody>
      </p:sp>
      <p:sp>
        <p:nvSpPr>
          <p:cNvPr id="283" name="Text Box 152"/>
          <p:cNvSpPr txBox="1">
            <a:spLocks noChangeArrowheads="1"/>
          </p:cNvSpPr>
          <p:nvPr/>
        </p:nvSpPr>
        <p:spPr bwMode="auto">
          <a:xfrm>
            <a:off x="3950677" y="1317382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15</a:t>
            </a:r>
          </a:p>
        </p:txBody>
      </p:sp>
      <p:sp>
        <p:nvSpPr>
          <p:cNvPr id="284" name="Text Box 153"/>
          <p:cNvSpPr txBox="1">
            <a:spLocks noChangeArrowheads="1"/>
          </p:cNvSpPr>
          <p:nvPr/>
        </p:nvSpPr>
        <p:spPr bwMode="auto">
          <a:xfrm>
            <a:off x="4161692" y="1317382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16</a:t>
            </a:r>
          </a:p>
        </p:txBody>
      </p:sp>
      <p:sp>
        <p:nvSpPr>
          <p:cNvPr id="285" name="Text Box 154"/>
          <p:cNvSpPr txBox="1">
            <a:spLocks noChangeArrowheads="1"/>
          </p:cNvSpPr>
          <p:nvPr/>
        </p:nvSpPr>
        <p:spPr bwMode="auto">
          <a:xfrm>
            <a:off x="4372708" y="1317382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17</a:t>
            </a:r>
          </a:p>
        </p:txBody>
      </p:sp>
      <p:sp>
        <p:nvSpPr>
          <p:cNvPr id="286" name="Text Box 155"/>
          <p:cNvSpPr txBox="1">
            <a:spLocks noChangeArrowheads="1"/>
          </p:cNvSpPr>
          <p:nvPr/>
        </p:nvSpPr>
        <p:spPr bwMode="auto">
          <a:xfrm>
            <a:off x="4583723" y="1317382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18</a:t>
            </a:r>
          </a:p>
        </p:txBody>
      </p:sp>
      <p:sp>
        <p:nvSpPr>
          <p:cNvPr id="287" name="Text Box 156"/>
          <p:cNvSpPr txBox="1">
            <a:spLocks noChangeArrowheads="1"/>
          </p:cNvSpPr>
          <p:nvPr/>
        </p:nvSpPr>
        <p:spPr bwMode="auto">
          <a:xfrm>
            <a:off x="4794739" y="1317382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19</a:t>
            </a:r>
          </a:p>
        </p:txBody>
      </p:sp>
      <p:sp>
        <p:nvSpPr>
          <p:cNvPr id="288" name="Text Box 157"/>
          <p:cNvSpPr txBox="1">
            <a:spLocks noChangeArrowheads="1"/>
          </p:cNvSpPr>
          <p:nvPr/>
        </p:nvSpPr>
        <p:spPr bwMode="auto">
          <a:xfrm>
            <a:off x="5005754" y="1317382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20</a:t>
            </a:r>
          </a:p>
        </p:txBody>
      </p:sp>
      <p:sp>
        <p:nvSpPr>
          <p:cNvPr id="289" name="Text Box 158"/>
          <p:cNvSpPr txBox="1">
            <a:spLocks noChangeArrowheads="1"/>
          </p:cNvSpPr>
          <p:nvPr/>
        </p:nvSpPr>
        <p:spPr bwMode="auto">
          <a:xfrm>
            <a:off x="5216769" y="1317382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21</a:t>
            </a:r>
          </a:p>
        </p:txBody>
      </p:sp>
      <p:sp>
        <p:nvSpPr>
          <p:cNvPr id="290" name="Text Box 159"/>
          <p:cNvSpPr txBox="1">
            <a:spLocks noChangeArrowheads="1"/>
          </p:cNvSpPr>
          <p:nvPr/>
        </p:nvSpPr>
        <p:spPr bwMode="auto">
          <a:xfrm>
            <a:off x="5427785" y="1317382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22</a:t>
            </a:r>
          </a:p>
        </p:txBody>
      </p:sp>
      <p:sp>
        <p:nvSpPr>
          <p:cNvPr id="291" name="Text Box 160"/>
          <p:cNvSpPr txBox="1">
            <a:spLocks noChangeArrowheads="1"/>
          </p:cNvSpPr>
          <p:nvPr/>
        </p:nvSpPr>
        <p:spPr bwMode="auto">
          <a:xfrm>
            <a:off x="5638800" y="1317382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23</a:t>
            </a:r>
          </a:p>
        </p:txBody>
      </p:sp>
      <p:sp>
        <p:nvSpPr>
          <p:cNvPr id="292" name="Text Box 161"/>
          <p:cNvSpPr txBox="1">
            <a:spLocks noChangeArrowheads="1"/>
          </p:cNvSpPr>
          <p:nvPr/>
        </p:nvSpPr>
        <p:spPr bwMode="auto">
          <a:xfrm>
            <a:off x="5849815" y="1317382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24</a:t>
            </a:r>
          </a:p>
        </p:txBody>
      </p:sp>
      <p:sp>
        <p:nvSpPr>
          <p:cNvPr id="293" name="Text Box 162"/>
          <p:cNvSpPr txBox="1">
            <a:spLocks noChangeArrowheads="1"/>
          </p:cNvSpPr>
          <p:nvPr/>
        </p:nvSpPr>
        <p:spPr bwMode="auto">
          <a:xfrm>
            <a:off x="6060831" y="1317382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25</a:t>
            </a:r>
          </a:p>
        </p:txBody>
      </p:sp>
      <p:sp>
        <p:nvSpPr>
          <p:cNvPr id="294" name="Text Box 163"/>
          <p:cNvSpPr txBox="1">
            <a:spLocks noChangeArrowheads="1"/>
          </p:cNvSpPr>
          <p:nvPr/>
        </p:nvSpPr>
        <p:spPr bwMode="auto">
          <a:xfrm>
            <a:off x="6271846" y="1317382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26</a:t>
            </a:r>
          </a:p>
        </p:txBody>
      </p:sp>
      <p:sp>
        <p:nvSpPr>
          <p:cNvPr id="295" name="Text Box 164"/>
          <p:cNvSpPr txBox="1">
            <a:spLocks noChangeArrowheads="1"/>
          </p:cNvSpPr>
          <p:nvPr/>
        </p:nvSpPr>
        <p:spPr bwMode="auto">
          <a:xfrm>
            <a:off x="6482862" y="1317382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27</a:t>
            </a:r>
          </a:p>
        </p:txBody>
      </p:sp>
      <p:sp>
        <p:nvSpPr>
          <p:cNvPr id="296" name="Text Box 165"/>
          <p:cNvSpPr txBox="1">
            <a:spLocks noChangeArrowheads="1"/>
          </p:cNvSpPr>
          <p:nvPr/>
        </p:nvSpPr>
        <p:spPr bwMode="auto">
          <a:xfrm>
            <a:off x="6693877" y="1317382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28</a:t>
            </a:r>
          </a:p>
        </p:txBody>
      </p:sp>
      <p:sp>
        <p:nvSpPr>
          <p:cNvPr id="297" name="Text Box 166"/>
          <p:cNvSpPr txBox="1">
            <a:spLocks noChangeArrowheads="1"/>
          </p:cNvSpPr>
          <p:nvPr/>
        </p:nvSpPr>
        <p:spPr bwMode="auto">
          <a:xfrm>
            <a:off x="6904892" y="1317382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29</a:t>
            </a:r>
          </a:p>
        </p:txBody>
      </p:sp>
      <p:sp>
        <p:nvSpPr>
          <p:cNvPr id="298" name="Text Box 167"/>
          <p:cNvSpPr txBox="1">
            <a:spLocks noChangeArrowheads="1"/>
          </p:cNvSpPr>
          <p:nvPr/>
        </p:nvSpPr>
        <p:spPr bwMode="auto">
          <a:xfrm>
            <a:off x="7115908" y="1317382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30</a:t>
            </a:r>
          </a:p>
        </p:txBody>
      </p:sp>
      <p:sp>
        <p:nvSpPr>
          <p:cNvPr id="299" name="Text Box 168"/>
          <p:cNvSpPr txBox="1">
            <a:spLocks noChangeArrowheads="1"/>
          </p:cNvSpPr>
          <p:nvPr/>
        </p:nvSpPr>
        <p:spPr bwMode="auto">
          <a:xfrm>
            <a:off x="7326923" y="1317382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31</a:t>
            </a:r>
          </a:p>
        </p:txBody>
      </p:sp>
      <p:sp>
        <p:nvSpPr>
          <p:cNvPr id="300" name="Line 169"/>
          <p:cNvSpPr>
            <a:spLocks noChangeShapeType="1"/>
          </p:cNvSpPr>
          <p:nvPr/>
        </p:nvSpPr>
        <p:spPr bwMode="auto">
          <a:xfrm>
            <a:off x="1125415" y="1625113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>
              <a:latin typeface="Calibri" pitchFamily="34" charset="0"/>
            </a:endParaRPr>
          </a:p>
        </p:txBody>
      </p:sp>
      <p:grpSp>
        <p:nvGrpSpPr>
          <p:cNvPr id="301" name="Group 172"/>
          <p:cNvGrpSpPr/>
          <p:nvPr/>
        </p:nvGrpSpPr>
        <p:grpSpPr>
          <a:xfrm>
            <a:off x="1081454" y="1565032"/>
            <a:ext cx="3701562" cy="105508"/>
            <a:chOff x="1171575" y="1295400"/>
            <a:chExt cx="4010025" cy="114300"/>
          </a:xfrm>
        </p:grpSpPr>
        <p:grpSp>
          <p:nvGrpSpPr>
            <p:cNvPr id="302" name="Group 99"/>
            <p:cNvGrpSpPr>
              <a:grpSpLocks/>
            </p:cNvGrpSpPr>
            <p:nvPr/>
          </p:nvGrpSpPr>
          <p:grpSpPr bwMode="auto">
            <a:xfrm>
              <a:off x="1171575" y="1304932"/>
              <a:ext cx="3524250" cy="100013"/>
              <a:chOff x="738" y="822"/>
              <a:chExt cx="2220" cy="63"/>
            </a:xfrm>
          </p:grpSpPr>
          <p:sp>
            <p:nvSpPr>
              <p:cNvPr id="304" name="Oval 100"/>
              <p:cNvSpPr>
                <a:spLocks noChangeArrowheads="1"/>
              </p:cNvSpPr>
              <p:nvPr/>
            </p:nvSpPr>
            <p:spPr bwMode="auto">
              <a:xfrm>
                <a:off x="738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05" name="Oval 101"/>
              <p:cNvSpPr>
                <a:spLocks noChangeArrowheads="1"/>
              </p:cNvSpPr>
              <p:nvPr/>
            </p:nvSpPr>
            <p:spPr bwMode="auto">
              <a:xfrm>
                <a:off x="876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06" name="Oval 102"/>
              <p:cNvSpPr>
                <a:spLocks noChangeArrowheads="1"/>
              </p:cNvSpPr>
              <p:nvPr/>
            </p:nvSpPr>
            <p:spPr bwMode="auto">
              <a:xfrm>
                <a:off x="1020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07" name="Oval 103"/>
              <p:cNvSpPr>
                <a:spLocks noChangeArrowheads="1"/>
              </p:cNvSpPr>
              <p:nvPr/>
            </p:nvSpPr>
            <p:spPr bwMode="auto">
              <a:xfrm>
                <a:off x="1164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08" name="Oval 104"/>
              <p:cNvSpPr>
                <a:spLocks noChangeArrowheads="1"/>
              </p:cNvSpPr>
              <p:nvPr/>
            </p:nvSpPr>
            <p:spPr bwMode="auto">
              <a:xfrm>
                <a:off x="1308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09" name="Oval 105"/>
              <p:cNvSpPr>
                <a:spLocks noChangeArrowheads="1"/>
              </p:cNvSpPr>
              <p:nvPr/>
            </p:nvSpPr>
            <p:spPr bwMode="auto">
              <a:xfrm>
                <a:off x="1452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10" name="Oval 106"/>
              <p:cNvSpPr>
                <a:spLocks noChangeArrowheads="1"/>
              </p:cNvSpPr>
              <p:nvPr/>
            </p:nvSpPr>
            <p:spPr bwMode="auto">
              <a:xfrm>
                <a:off x="1596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11" name="Oval 107"/>
              <p:cNvSpPr>
                <a:spLocks noChangeArrowheads="1"/>
              </p:cNvSpPr>
              <p:nvPr/>
            </p:nvSpPr>
            <p:spPr bwMode="auto">
              <a:xfrm>
                <a:off x="1740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12" name="Oval 108"/>
              <p:cNvSpPr>
                <a:spLocks noChangeArrowheads="1"/>
              </p:cNvSpPr>
              <p:nvPr/>
            </p:nvSpPr>
            <p:spPr bwMode="auto">
              <a:xfrm>
                <a:off x="1884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13" name="Oval 109"/>
              <p:cNvSpPr>
                <a:spLocks noChangeArrowheads="1"/>
              </p:cNvSpPr>
              <p:nvPr/>
            </p:nvSpPr>
            <p:spPr bwMode="auto">
              <a:xfrm>
                <a:off x="2028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14" name="Oval 110"/>
              <p:cNvSpPr>
                <a:spLocks noChangeArrowheads="1"/>
              </p:cNvSpPr>
              <p:nvPr/>
            </p:nvSpPr>
            <p:spPr bwMode="auto">
              <a:xfrm>
                <a:off x="2172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15" name="Oval 111"/>
              <p:cNvSpPr>
                <a:spLocks noChangeArrowheads="1"/>
              </p:cNvSpPr>
              <p:nvPr/>
            </p:nvSpPr>
            <p:spPr bwMode="auto">
              <a:xfrm>
                <a:off x="2316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16" name="Oval 112"/>
              <p:cNvSpPr>
                <a:spLocks noChangeArrowheads="1"/>
              </p:cNvSpPr>
              <p:nvPr/>
            </p:nvSpPr>
            <p:spPr bwMode="auto">
              <a:xfrm>
                <a:off x="2460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17" name="Oval 113"/>
              <p:cNvSpPr>
                <a:spLocks noChangeArrowheads="1"/>
              </p:cNvSpPr>
              <p:nvPr/>
            </p:nvSpPr>
            <p:spPr bwMode="auto">
              <a:xfrm>
                <a:off x="2604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18" name="Oval 114"/>
              <p:cNvSpPr>
                <a:spLocks noChangeArrowheads="1"/>
              </p:cNvSpPr>
              <p:nvPr/>
            </p:nvSpPr>
            <p:spPr bwMode="auto">
              <a:xfrm>
                <a:off x="2748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19" name="Oval 115"/>
              <p:cNvSpPr>
                <a:spLocks noChangeArrowheads="1"/>
              </p:cNvSpPr>
              <p:nvPr/>
            </p:nvSpPr>
            <p:spPr bwMode="auto">
              <a:xfrm>
                <a:off x="2892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</p:grpSp>
        <p:sp>
          <p:nvSpPr>
            <p:cNvPr id="303" name="Explosion 1 302"/>
            <p:cNvSpPr>
              <a:spLocks noChangeAspect="1"/>
            </p:cNvSpPr>
            <p:nvPr/>
          </p:nvSpPr>
          <p:spPr bwMode="auto">
            <a:xfrm>
              <a:off x="5067300" y="1295400"/>
              <a:ext cx="114300" cy="114300"/>
            </a:xfrm>
            <a:prstGeom prst="irregularSeal1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4406" tIns="42203" rIns="84406" bIns="42203" numCol="1" rtlCol="0" anchor="t" anchorCtr="0" compatLnSpc="1">
              <a:prstTxWarp prst="textNoShape">
                <a:avLst/>
              </a:prstTxWarp>
            </a:bodyPr>
            <a:lstStyle/>
            <a:p>
              <a:pPr defTabSz="844083"/>
              <a:endParaRPr lang="en-US" sz="2215" dirty="0">
                <a:latin typeface="Calibri" pitchFamily="34" charset="0"/>
              </a:endParaRPr>
            </a:p>
          </p:txBody>
        </p:sp>
      </p:grpSp>
      <p:sp>
        <p:nvSpPr>
          <p:cNvPr id="320" name="Flowchart: Extract 319"/>
          <p:cNvSpPr/>
          <p:nvPr/>
        </p:nvSpPr>
        <p:spPr bwMode="auto">
          <a:xfrm flipV="1">
            <a:off x="2903406" y="1848963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21" name="Flowchart: Extract 320"/>
          <p:cNvSpPr/>
          <p:nvPr/>
        </p:nvSpPr>
        <p:spPr bwMode="auto">
          <a:xfrm flipV="1">
            <a:off x="4480303" y="1848963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cxnSp>
        <p:nvCxnSpPr>
          <p:cNvPr id="322" name="Straight Connector 321"/>
          <p:cNvCxnSpPr/>
          <p:nvPr/>
        </p:nvCxnSpPr>
        <p:spPr bwMode="auto">
          <a:xfrm>
            <a:off x="3000465" y="1848964"/>
            <a:ext cx="16482" cy="11486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23" name="Flowchart: Extract 322"/>
          <p:cNvSpPr/>
          <p:nvPr/>
        </p:nvSpPr>
        <p:spPr bwMode="auto">
          <a:xfrm flipV="1">
            <a:off x="3008532" y="1848963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24" name="Flowchart: Extract 323"/>
          <p:cNvSpPr/>
          <p:nvPr/>
        </p:nvSpPr>
        <p:spPr bwMode="auto">
          <a:xfrm flipV="1">
            <a:off x="3113659" y="1848963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cxnSp>
        <p:nvCxnSpPr>
          <p:cNvPr id="325" name="Straight Connector 324"/>
          <p:cNvCxnSpPr/>
          <p:nvPr/>
        </p:nvCxnSpPr>
        <p:spPr bwMode="auto">
          <a:xfrm>
            <a:off x="3158035" y="1848964"/>
            <a:ext cx="16482" cy="11486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26" name="Flowchart: Extract 325"/>
          <p:cNvSpPr/>
          <p:nvPr/>
        </p:nvSpPr>
        <p:spPr bwMode="auto">
          <a:xfrm flipV="1">
            <a:off x="3218785" y="1848963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27" name="Flowchart: Extract 326"/>
          <p:cNvSpPr/>
          <p:nvPr/>
        </p:nvSpPr>
        <p:spPr bwMode="auto">
          <a:xfrm flipV="1">
            <a:off x="3323912" y="1848963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28" name="Flowchart: Extract 327"/>
          <p:cNvSpPr/>
          <p:nvPr/>
        </p:nvSpPr>
        <p:spPr bwMode="auto">
          <a:xfrm flipV="1">
            <a:off x="3429038" y="1848963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29" name="Flowchart: Extract 328"/>
          <p:cNvSpPr/>
          <p:nvPr/>
        </p:nvSpPr>
        <p:spPr bwMode="auto">
          <a:xfrm flipV="1">
            <a:off x="3534165" y="1848963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30" name="Flowchart: Extract 329"/>
          <p:cNvSpPr/>
          <p:nvPr/>
        </p:nvSpPr>
        <p:spPr bwMode="auto">
          <a:xfrm flipV="1">
            <a:off x="3639291" y="1848963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31" name="Flowchart: Extract 330"/>
          <p:cNvSpPr/>
          <p:nvPr/>
        </p:nvSpPr>
        <p:spPr bwMode="auto">
          <a:xfrm flipV="1">
            <a:off x="3744418" y="1848963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32" name="Flowchart: Extract 331"/>
          <p:cNvSpPr/>
          <p:nvPr/>
        </p:nvSpPr>
        <p:spPr bwMode="auto">
          <a:xfrm flipV="1">
            <a:off x="3849544" y="1848963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33" name="Flowchart: Extract 332"/>
          <p:cNvSpPr/>
          <p:nvPr/>
        </p:nvSpPr>
        <p:spPr bwMode="auto">
          <a:xfrm flipV="1">
            <a:off x="3954671" y="1848963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34" name="Flowchart: Extract 333"/>
          <p:cNvSpPr/>
          <p:nvPr/>
        </p:nvSpPr>
        <p:spPr bwMode="auto">
          <a:xfrm flipV="1">
            <a:off x="4059797" y="1848963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35" name="Flowchart: Extract 334"/>
          <p:cNvSpPr/>
          <p:nvPr/>
        </p:nvSpPr>
        <p:spPr bwMode="auto">
          <a:xfrm flipV="1">
            <a:off x="4164923" y="1848963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36" name="Flowchart: Extract 335"/>
          <p:cNvSpPr/>
          <p:nvPr/>
        </p:nvSpPr>
        <p:spPr bwMode="auto">
          <a:xfrm flipV="1">
            <a:off x="4270050" y="1848963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37" name="Flowchart: Extract 336"/>
          <p:cNvSpPr/>
          <p:nvPr/>
        </p:nvSpPr>
        <p:spPr bwMode="auto">
          <a:xfrm flipV="1">
            <a:off x="4375176" y="1848963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38" name="Line 188"/>
          <p:cNvSpPr>
            <a:spLocks noChangeShapeType="1"/>
          </p:cNvSpPr>
          <p:nvPr/>
        </p:nvSpPr>
        <p:spPr bwMode="auto">
          <a:xfrm>
            <a:off x="4718539" y="1529862"/>
            <a:ext cx="211015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339" name="TextBox 338"/>
          <p:cNvSpPr txBox="1"/>
          <p:nvPr/>
        </p:nvSpPr>
        <p:spPr>
          <a:xfrm>
            <a:off x="1341617" y="1781970"/>
            <a:ext cx="1205779" cy="191719"/>
          </a:xfrm>
          <a:prstGeom prst="rect">
            <a:avLst/>
          </a:prstGeom>
          <a:solidFill>
            <a:srgbClr val="FFFF99"/>
          </a:solidFill>
        </p:spPr>
        <p:txBody>
          <a:bodyPr wrap="none" rtlCol="0">
            <a:spAutoFit/>
          </a:bodyPr>
          <a:lstStyle/>
          <a:p>
            <a:r>
              <a:rPr lang="en-US" sz="646" b="1" dirty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Shot 1 – 16 Midpoints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charset="-128"/>
              </a:rPr>
              <a:t>Shot 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90933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Rectangle 77"/>
          <p:cNvSpPr>
            <a:spLocks noChangeArrowheads="1"/>
          </p:cNvSpPr>
          <p:nvPr/>
        </p:nvSpPr>
        <p:spPr bwMode="auto">
          <a:xfrm>
            <a:off x="914400" y="4519647"/>
            <a:ext cx="6752492" cy="161778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215" dirty="0">
              <a:latin typeface="Calibri" pitchFamily="34" charset="0"/>
            </a:endParaRPr>
          </a:p>
        </p:txBody>
      </p:sp>
      <p:sp>
        <p:nvSpPr>
          <p:cNvPr id="218" name="Rectangle 76"/>
          <p:cNvSpPr>
            <a:spLocks noChangeArrowheads="1"/>
          </p:cNvSpPr>
          <p:nvPr/>
        </p:nvSpPr>
        <p:spPr bwMode="auto">
          <a:xfrm>
            <a:off x="914400" y="1213739"/>
            <a:ext cx="6752492" cy="3094892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73" name="Line 3"/>
          <p:cNvSpPr>
            <a:spLocks noChangeShapeType="1"/>
          </p:cNvSpPr>
          <p:nvPr/>
        </p:nvSpPr>
        <p:spPr bwMode="auto">
          <a:xfrm>
            <a:off x="1125415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74" name="Line 4"/>
          <p:cNvSpPr>
            <a:spLocks noChangeShapeType="1"/>
          </p:cNvSpPr>
          <p:nvPr/>
        </p:nvSpPr>
        <p:spPr bwMode="auto">
          <a:xfrm>
            <a:off x="1336431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79" name="Line 5"/>
          <p:cNvSpPr>
            <a:spLocks noChangeShapeType="1"/>
          </p:cNvSpPr>
          <p:nvPr/>
        </p:nvSpPr>
        <p:spPr bwMode="auto">
          <a:xfrm>
            <a:off x="1547446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80" name="Line 6"/>
          <p:cNvSpPr>
            <a:spLocks noChangeShapeType="1"/>
          </p:cNvSpPr>
          <p:nvPr/>
        </p:nvSpPr>
        <p:spPr bwMode="auto">
          <a:xfrm>
            <a:off x="1758462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81" name="Line 7"/>
          <p:cNvSpPr>
            <a:spLocks noChangeShapeType="1"/>
          </p:cNvSpPr>
          <p:nvPr/>
        </p:nvSpPr>
        <p:spPr bwMode="auto">
          <a:xfrm>
            <a:off x="1969477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83" name="Line 8"/>
          <p:cNvSpPr>
            <a:spLocks noChangeShapeType="1"/>
          </p:cNvSpPr>
          <p:nvPr/>
        </p:nvSpPr>
        <p:spPr bwMode="auto">
          <a:xfrm>
            <a:off x="2180492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87" name="Line 9"/>
          <p:cNvSpPr>
            <a:spLocks noChangeShapeType="1"/>
          </p:cNvSpPr>
          <p:nvPr/>
        </p:nvSpPr>
        <p:spPr bwMode="auto">
          <a:xfrm>
            <a:off x="2391508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88" name="Line 10"/>
          <p:cNvSpPr>
            <a:spLocks noChangeShapeType="1"/>
          </p:cNvSpPr>
          <p:nvPr/>
        </p:nvSpPr>
        <p:spPr bwMode="auto">
          <a:xfrm>
            <a:off x="2602523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89" name="Line 11"/>
          <p:cNvSpPr>
            <a:spLocks noChangeShapeType="1"/>
          </p:cNvSpPr>
          <p:nvPr/>
        </p:nvSpPr>
        <p:spPr bwMode="auto">
          <a:xfrm>
            <a:off x="2813538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90" name="Line 12"/>
          <p:cNvSpPr>
            <a:spLocks noChangeShapeType="1"/>
          </p:cNvSpPr>
          <p:nvPr/>
        </p:nvSpPr>
        <p:spPr bwMode="auto">
          <a:xfrm>
            <a:off x="3024554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92" name="Line 13"/>
          <p:cNvSpPr>
            <a:spLocks noChangeShapeType="1"/>
          </p:cNvSpPr>
          <p:nvPr/>
        </p:nvSpPr>
        <p:spPr bwMode="auto">
          <a:xfrm>
            <a:off x="3235569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93" name="Line 14"/>
          <p:cNvSpPr>
            <a:spLocks noChangeShapeType="1"/>
          </p:cNvSpPr>
          <p:nvPr/>
        </p:nvSpPr>
        <p:spPr bwMode="auto">
          <a:xfrm>
            <a:off x="3446585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94" name="Line 15"/>
          <p:cNvSpPr>
            <a:spLocks noChangeShapeType="1"/>
          </p:cNvSpPr>
          <p:nvPr/>
        </p:nvSpPr>
        <p:spPr bwMode="auto">
          <a:xfrm>
            <a:off x="3657600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95" name="Line 16"/>
          <p:cNvSpPr>
            <a:spLocks noChangeShapeType="1"/>
          </p:cNvSpPr>
          <p:nvPr/>
        </p:nvSpPr>
        <p:spPr bwMode="auto">
          <a:xfrm>
            <a:off x="3868615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96" name="Line 17"/>
          <p:cNvSpPr>
            <a:spLocks noChangeShapeType="1"/>
          </p:cNvSpPr>
          <p:nvPr/>
        </p:nvSpPr>
        <p:spPr bwMode="auto">
          <a:xfrm>
            <a:off x="4079631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97" name="Line 18"/>
          <p:cNvSpPr>
            <a:spLocks noChangeShapeType="1"/>
          </p:cNvSpPr>
          <p:nvPr/>
        </p:nvSpPr>
        <p:spPr bwMode="auto">
          <a:xfrm>
            <a:off x="4290646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98" name="Line 19"/>
          <p:cNvSpPr>
            <a:spLocks noChangeShapeType="1"/>
          </p:cNvSpPr>
          <p:nvPr/>
        </p:nvSpPr>
        <p:spPr bwMode="auto">
          <a:xfrm>
            <a:off x="4501662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99" name="Line 20"/>
          <p:cNvSpPr>
            <a:spLocks noChangeShapeType="1"/>
          </p:cNvSpPr>
          <p:nvPr/>
        </p:nvSpPr>
        <p:spPr bwMode="auto">
          <a:xfrm>
            <a:off x="4712677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00" name="Line 21"/>
          <p:cNvSpPr>
            <a:spLocks noChangeShapeType="1"/>
          </p:cNvSpPr>
          <p:nvPr/>
        </p:nvSpPr>
        <p:spPr bwMode="auto">
          <a:xfrm>
            <a:off x="4923692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01" name="Line 22"/>
          <p:cNvSpPr>
            <a:spLocks noChangeShapeType="1"/>
          </p:cNvSpPr>
          <p:nvPr/>
        </p:nvSpPr>
        <p:spPr bwMode="auto">
          <a:xfrm>
            <a:off x="5134708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02" name="Line 23"/>
          <p:cNvSpPr>
            <a:spLocks noChangeShapeType="1"/>
          </p:cNvSpPr>
          <p:nvPr/>
        </p:nvSpPr>
        <p:spPr bwMode="auto">
          <a:xfrm>
            <a:off x="5345723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03" name="Line 24"/>
          <p:cNvSpPr>
            <a:spLocks noChangeShapeType="1"/>
          </p:cNvSpPr>
          <p:nvPr/>
        </p:nvSpPr>
        <p:spPr bwMode="auto">
          <a:xfrm>
            <a:off x="5556738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04" name="Line 25"/>
          <p:cNvSpPr>
            <a:spLocks noChangeShapeType="1"/>
          </p:cNvSpPr>
          <p:nvPr/>
        </p:nvSpPr>
        <p:spPr bwMode="auto">
          <a:xfrm>
            <a:off x="5767754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05" name="Line 26"/>
          <p:cNvSpPr>
            <a:spLocks noChangeShapeType="1"/>
          </p:cNvSpPr>
          <p:nvPr/>
        </p:nvSpPr>
        <p:spPr bwMode="auto">
          <a:xfrm>
            <a:off x="5978769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06" name="Line 27"/>
          <p:cNvSpPr>
            <a:spLocks noChangeShapeType="1"/>
          </p:cNvSpPr>
          <p:nvPr/>
        </p:nvSpPr>
        <p:spPr bwMode="auto">
          <a:xfrm>
            <a:off x="6189785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07" name="Line 28"/>
          <p:cNvSpPr>
            <a:spLocks noChangeShapeType="1"/>
          </p:cNvSpPr>
          <p:nvPr/>
        </p:nvSpPr>
        <p:spPr bwMode="auto">
          <a:xfrm>
            <a:off x="6400800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08" name="Line 29"/>
          <p:cNvSpPr>
            <a:spLocks noChangeShapeType="1"/>
          </p:cNvSpPr>
          <p:nvPr/>
        </p:nvSpPr>
        <p:spPr bwMode="auto">
          <a:xfrm>
            <a:off x="6611815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09" name="Line 30"/>
          <p:cNvSpPr>
            <a:spLocks noChangeShapeType="1"/>
          </p:cNvSpPr>
          <p:nvPr/>
        </p:nvSpPr>
        <p:spPr bwMode="auto">
          <a:xfrm>
            <a:off x="6822831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12" name="Line 31"/>
          <p:cNvSpPr>
            <a:spLocks noChangeShapeType="1"/>
          </p:cNvSpPr>
          <p:nvPr/>
        </p:nvSpPr>
        <p:spPr bwMode="auto">
          <a:xfrm>
            <a:off x="7033846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13" name="Line 32"/>
          <p:cNvSpPr>
            <a:spLocks noChangeShapeType="1"/>
          </p:cNvSpPr>
          <p:nvPr/>
        </p:nvSpPr>
        <p:spPr bwMode="auto">
          <a:xfrm>
            <a:off x="7244862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14" name="Line 33"/>
          <p:cNvSpPr>
            <a:spLocks noChangeShapeType="1"/>
          </p:cNvSpPr>
          <p:nvPr/>
        </p:nvSpPr>
        <p:spPr bwMode="auto">
          <a:xfrm>
            <a:off x="7455877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15" name="Line 34"/>
          <p:cNvSpPr>
            <a:spLocks noChangeShapeType="1"/>
          </p:cNvSpPr>
          <p:nvPr/>
        </p:nvSpPr>
        <p:spPr bwMode="auto">
          <a:xfrm>
            <a:off x="7666892" y="1565431"/>
            <a:ext cx="0" cy="4572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17" name="Rectangle 75"/>
          <p:cNvSpPr>
            <a:spLocks noChangeArrowheads="1"/>
          </p:cNvSpPr>
          <p:nvPr/>
        </p:nvSpPr>
        <p:spPr bwMode="auto">
          <a:xfrm>
            <a:off x="773723" y="4308632"/>
            <a:ext cx="7033846" cy="211015"/>
          </a:xfrm>
          <a:prstGeom prst="rect">
            <a:avLst/>
          </a:prstGeom>
          <a:solidFill>
            <a:srgbClr val="CFEFF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20" name="Line 78"/>
          <p:cNvSpPr>
            <a:spLocks noChangeShapeType="1"/>
          </p:cNvSpPr>
          <p:nvPr/>
        </p:nvSpPr>
        <p:spPr bwMode="auto">
          <a:xfrm>
            <a:off x="1125415" y="1987462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21" name="Line 79"/>
          <p:cNvSpPr>
            <a:spLocks noChangeShapeType="1"/>
          </p:cNvSpPr>
          <p:nvPr/>
        </p:nvSpPr>
        <p:spPr bwMode="auto">
          <a:xfrm>
            <a:off x="1125415" y="2166239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22" name="Line 80"/>
          <p:cNvSpPr>
            <a:spLocks noChangeShapeType="1"/>
          </p:cNvSpPr>
          <p:nvPr/>
        </p:nvSpPr>
        <p:spPr bwMode="auto">
          <a:xfrm>
            <a:off x="1125415" y="2345016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23" name="Line 81"/>
          <p:cNvSpPr>
            <a:spLocks noChangeShapeType="1"/>
          </p:cNvSpPr>
          <p:nvPr/>
        </p:nvSpPr>
        <p:spPr bwMode="auto">
          <a:xfrm>
            <a:off x="1125415" y="2523793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24" name="Line 82"/>
          <p:cNvSpPr>
            <a:spLocks noChangeShapeType="1"/>
          </p:cNvSpPr>
          <p:nvPr/>
        </p:nvSpPr>
        <p:spPr bwMode="auto">
          <a:xfrm>
            <a:off x="1125415" y="2702570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25" name="Line 83"/>
          <p:cNvSpPr>
            <a:spLocks noChangeShapeType="1"/>
          </p:cNvSpPr>
          <p:nvPr/>
        </p:nvSpPr>
        <p:spPr bwMode="auto">
          <a:xfrm>
            <a:off x="1125415" y="2881347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26" name="Line 84"/>
          <p:cNvSpPr>
            <a:spLocks noChangeShapeType="1"/>
          </p:cNvSpPr>
          <p:nvPr/>
        </p:nvSpPr>
        <p:spPr bwMode="auto">
          <a:xfrm>
            <a:off x="1125415" y="3060124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27" name="Line 85"/>
          <p:cNvSpPr>
            <a:spLocks noChangeShapeType="1"/>
          </p:cNvSpPr>
          <p:nvPr/>
        </p:nvSpPr>
        <p:spPr bwMode="auto">
          <a:xfrm>
            <a:off x="1125415" y="3238901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28" name="Line 86"/>
          <p:cNvSpPr>
            <a:spLocks noChangeShapeType="1"/>
          </p:cNvSpPr>
          <p:nvPr/>
        </p:nvSpPr>
        <p:spPr bwMode="auto">
          <a:xfrm>
            <a:off x="1125415" y="3417678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29" name="Line 87"/>
          <p:cNvSpPr>
            <a:spLocks noChangeShapeType="1"/>
          </p:cNvSpPr>
          <p:nvPr/>
        </p:nvSpPr>
        <p:spPr bwMode="auto">
          <a:xfrm>
            <a:off x="1125415" y="3596454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30" name="Line 88"/>
          <p:cNvSpPr>
            <a:spLocks noChangeShapeType="1"/>
          </p:cNvSpPr>
          <p:nvPr/>
        </p:nvSpPr>
        <p:spPr bwMode="auto">
          <a:xfrm>
            <a:off x="1125415" y="3775231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31" name="Line 89"/>
          <p:cNvSpPr>
            <a:spLocks noChangeShapeType="1"/>
          </p:cNvSpPr>
          <p:nvPr/>
        </p:nvSpPr>
        <p:spPr bwMode="auto">
          <a:xfrm>
            <a:off x="1125415" y="3954008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32" name="Line 90"/>
          <p:cNvSpPr>
            <a:spLocks noChangeShapeType="1"/>
          </p:cNvSpPr>
          <p:nvPr/>
        </p:nvSpPr>
        <p:spPr bwMode="auto">
          <a:xfrm>
            <a:off x="1125415" y="4132785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grpSp>
        <p:nvGrpSpPr>
          <p:cNvPr id="233" name="Group 91"/>
          <p:cNvGrpSpPr>
            <a:grpSpLocks/>
          </p:cNvGrpSpPr>
          <p:nvPr/>
        </p:nvGrpSpPr>
        <p:grpSpPr bwMode="auto">
          <a:xfrm>
            <a:off x="1125415" y="4695493"/>
            <a:ext cx="6330462" cy="1266092"/>
            <a:chOff x="720" y="2616"/>
            <a:chExt cx="4320" cy="864"/>
          </a:xfrm>
        </p:grpSpPr>
        <p:sp>
          <p:nvSpPr>
            <p:cNvPr id="234" name="Line 92"/>
            <p:cNvSpPr>
              <a:spLocks noChangeShapeType="1"/>
            </p:cNvSpPr>
            <p:nvPr/>
          </p:nvSpPr>
          <p:spPr bwMode="auto">
            <a:xfrm>
              <a:off x="720" y="2616"/>
              <a:ext cx="432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 dirty="0">
                <a:latin typeface="Calibri" pitchFamily="34" charset="0"/>
              </a:endParaRPr>
            </a:p>
          </p:txBody>
        </p:sp>
        <p:sp>
          <p:nvSpPr>
            <p:cNvPr id="235" name="Line 93"/>
            <p:cNvSpPr>
              <a:spLocks noChangeShapeType="1"/>
            </p:cNvSpPr>
            <p:nvPr/>
          </p:nvSpPr>
          <p:spPr bwMode="auto">
            <a:xfrm>
              <a:off x="720" y="2760"/>
              <a:ext cx="432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 dirty="0">
                <a:latin typeface="Calibri" pitchFamily="34" charset="0"/>
              </a:endParaRPr>
            </a:p>
          </p:txBody>
        </p:sp>
        <p:sp>
          <p:nvSpPr>
            <p:cNvPr id="236" name="Line 94"/>
            <p:cNvSpPr>
              <a:spLocks noChangeShapeType="1"/>
            </p:cNvSpPr>
            <p:nvPr/>
          </p:nvSpPr>
          <p:spPr bwMode="auto">
            <a:xfrm>
              <a:off x="720" y="2904"/>
              <a:ext cx="432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 dirty="0">
                <a:latin typeface="Calibri" pitchFamily="34" charset="0"/>
              </a:endParaRPr>
            </a:p>
          </p:txBody>
        </p:sp>
        <p:sp>
          <p:nvSpPr>
            <p:cNvPr id="237" name="Line 95"/>
            <p:cNvSpPr>
              <a:spLocks noChangeShapeType="1"/>
            </p:cNvSpPr>
            <p:nvPr/>
          </p:nvSpPr>
          <p:spPr bwMode="auto">
            <a:xfrm>
              <a:off x="720" y="3048"/>
              <a:ext cx="432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 dirty="0">
                <a:latin typeface="Calibri" pitchFamily="34" charset="0"/>
              </a:endParaRPr>
            </a:p>
          </p:txBody>
        </p:sp>
        <p:sp>
          <p:nvSpPr>
            <p:cNvPr id="238" name="Line 96"/>
            <p:cNvSpPr>
              <a:spLocks noChangeShapeType="1"/>
            </p:cNvSpPr>
            <p:nvPr/>
          </p:nvSpPr>
          <p:spPr bwMode="auto">
            <a:xfrm>
              <a:off x="720" y="3192"/>
              <a:ext cx="432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 dirty="0">
                <a:latin typeface="Calibri" pitchFamily="34" charset="0"/>
              </a:endParaRPr>
            </a:p>
          </p:txBody>
        </p:sp>
        <p:sp>
          <p:nvSpPr>
            <p:cNvPr id="239" name="Line 97"/>
            <p:cNvSpPr>
              <a:spLocks noChangeShapeType="1"/>
            </p:cNvSpPr>
            <p:nvPr/>
          </p:nvSpPr>
          <p:spPr bwMode="auto">
            <a:xfrm>
              <a:off x="720" y="3336"/>
              <a:ext cx="432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 dirty="0">
                <a:latin typeface="Calibri" pitchFamily="34" charset="0"/>
              </a:endParaRPr>
            </a:p>
          </p:txBody>
        </p:sp>
        <p:sp>
          <p:nvSpPr>
            <p:cNvPr id="259" name="Line 98"/>
            <p:cNvSpPr>
              <a:spLocks noChangeShapeType="1"/>
            </p:cNvSpPr>
            <p:nvPr/>
          </p:nvSpPr>
          <p:spPr bwMode="auto">
            <a:xfrm>
              <a:off x="720" y="3480"/>
              <a:ext cx="432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 dirty="0">
                <a:latin typeface="Calibri" pitchFamily="34" charset="0"/>
              </a:endParaRPr>
            </a:p>
          </p:txBody>
        </p:sp>
      </p:grpSp>
      <p:sp>
        <p:nvSpPr>
          <p:cNvPr id="260" name="Text Box 120"/>
          <p:cNvSpPr txBox="1">
            <a:spLocks noChangeArrowheads="1"/>
          </p:cNvSpPr>
          <p:nvPr/>
        </p:nvSpPr>
        <p:spPr bwMode="auto">
          <a:xfrm>
            <a:off x="3352800" y="6159412"/>
            <a:ext cx="1352358" cy="348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62" b="1" dirty="0">
                <a:latin typeface="Calibri" pitchFamily="34" charset="0"/>
              </a:rPr>
              <a:t>Fold Diagram</a:t>
            </a:r>
          </a:p>
        </p:txBody>
      </p:sp>
      <p:grpSp>
        <p:nvGrpSpPr>
          <p:cNvPr id="261" name="Group 121"/>
          <p:cNvGrpSpPr>
            <a:grpSpLocks/>
          </p:cNvGrpSpPr>
          <p:nvPr/>
        </p:nvGrpSpPr>
        <p:grpSpPr bwMode="auto">
          <a:xfrm>
            <a:off x="861648" y="4578261"/>
            <a:ext cx="334109" cy="1528395"/>
            <a:chOff x="540" y="2536"/>
            <a:chExt cx="228" cy="1043"/>
          </a:xfrm>
        </p:grpSpPr>
        <p:sp>
          <p:nvSpPr>
            <p:cNvPr id="262" name="Text Box 122"/>
            <p:cNvSpPr txBox="1">
              <a:spLocks noChangeArrowheads="1"/>
            </p:cNvSpPr>
            <p:nvPr/>
          </p:nvSpPr>
          <p:spPr bwMode="auto">
            <a:xfrm>
              <a:off x="580" y="3400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2</a:t>
              </a:r>
            </a:p>
          </p:txBody>
        </p:sp>
        <p:sp>
          <p:nvSpPr>
            <p:cNvPr id="263" name="Text Box 123"/>
            <p:cNvSpPr txBox="1">
              <a:spLocks noChangeArrowheads="1"/>
            </p:cNvSpPr>
            <p:nvPr/>
          </p:nvSpPr>
          <p:spPr bwMode="auto">
            <a:xfrm>
              <a:off x="580" y="3256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4</a:t>
              </a:r>
            </a:p>
          </p:txBody>
        </p:sp>
        <p:sp>
          <p:nvSpPr>
            <p:cNvPr id="264" name="Text Box 124"/>
            <p:cNvSpPr txBox="1">
              <a:spLocks noChangeArrowheads="1"/>
            </p:cNvSpPr>
            <p:nvPr/>
          </p:nvSpPr>
          <p:spPr bwMode="auto">
            <a:xfrm>
              <a:off x="580" y="3112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6</a:t>
              </a:r>
            </a:p>
          </p:txBody>
        </p:sp>
        <p:sp>
          <p:nvSpPr>
            <p:cNvPr id="265" name="Text Box 125"/>
            <p:cNvSpPr txBox="1">
              <a:spLocks noChangeArrowheads="1"/>
            </p:cNvSpPr>
            <p:nvPr/>
          </p:nvSpPr>
          <p:spPr bwMode="auto">
            <a:xfrm>
              <a:off x="580" y="2968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8</a:t>
              </a:r>
            </a:p>
          </p:txBody>
        </p:sp>
        <p:sp>
          <p:nvSpPr>
            <p:cNvPr id="266" name="Text Box 126"/>
            <p:cNvSpPr txBox="1">
              <a:spLocks noChangeArrowheads="1"/>
            </p:cNvSpPr>
            <p:nvPr/>
          </p:nvSpPr>
          <p:spPr bwMode="auto">
            <a:xfrm>
              <a:off x="544" y="2824"/>
              <a:ext cx="224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10</a:t>
              </a:r>
            </a:p>
          </p:txBody>
        </p:sp>
        <p:sp>
          <p:nvSpPr>
            <p:cNvPr id="267" name="Text Box 127"/>
            <p:cNvSpPr txBox="1">
              <a:spLocks noChangeArrowheads="1"/>
            </p:cNvSpPr>
            <p:nvPr/>
          </p:nvSpPr>
          <p:spPr bwMode="auto">
            <a:xfrm>
              <a:off x="544" y="2680"/>
              <a:ext cx="224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12</a:t>
              </a:r>
            </a:p>
          </p:txBody>
        </p:sp>
        <p:sp>
          <p:nvSpPr>
            <p:cNvPr id="268" name="Text Box 128"/>
            <p:cNvSpPr txBox="1">
              <a:spLocks noChangeArrowheads="1"/>
            </p:cNvSpPr>
            <p:nvPr/>
          </p:nvSpPr>
          <p:spPr bwMode="auto">
            <a:xfrm>
              <a:off x="540" y="2536"/>
              <a:ext cx="224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14</a:t>
              </a:r>
            </a:p>
          </p:txBody>
        </p:sp>
      </p:grpSp>
      <p:grpSp>
        <p:nvGrpSpPr>
          <p:cNvPr id="269" name="Group 129"/>
          <p:cNvGrpSpPr>
            <a:grpSpLocks/>
          </p:cNvGrpSpPr>
          <p:nvPr/>
        </p:nvGrpSpPr>
        <p:grpSpPr bwMode="auto">
          <a:xfrm>
            <a:off x="7398730" y="4573867"/>
            <a:ext cx="334109" cy="1528397"/>
            <a:chOff x="540" y="2536"/>
            <a:chExt cx="228" cy="1043"/>
          </a:xfrm>
        </p:grpSpPr>
        <p:sp>
          <p:nvSpPr>
            <p:cNvPr id="270" name="Text Box 130"/>
            <p:cNvSpPr txBox="1">
              <a:spLocks noChangeArrowheads="1"/>
            </p:cNvSpPr>
            <p:nvPr/>
          </p:nvSpPr>
          <p:spPr bwMode="auto">
            <a:xfrm>
              <a:off x="580" y="3400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2</a:t>
              </a:r>
            </a:p>
          </p:txBody>
        </p:sp>
        <p:sp>
          <p:nvSpPr>
            <p:cNvPr id="271" name="Text Box 131"/>
            <p:cNvSpPr txBox="1">
              <a:spLocks noChangeArrowheads="1"/>
            </p:cNvSpPr>
            <p:nvPr/>
          </p:nvSpPr>
          <p:spPr bwMode="auto">
            <a:xfrm>
              <a:off x="580" y="3256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4</a:t>
              </a:r>
            </a:p>
          </p:txBody>
        </p:sp>
        <p:sp>
          <p:nvSpPr>
            <p:cNvPr id="272" name="Text Box 132"/>
            <p:cNvSpPr txBox="1">
              <a:spLocks noChangeArrowheads="1"/>
            </p:cNvSpPr>
            <p:nvPr/>
          </p:nvSpPr>
          <p:spPr bwMode="auto">
            <a:xfrm>
              <a:off x="580" y="3112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6</a:t>
              </a:r>
            </a:p>
          </p:txBody>
        </p:sp>
        <p:sp>
          <p:nvSpPr>
            <p:cNvPr id="273" name="Text Box 133"/>
            <p:cNvSpPr txBox="1">
              <a:spLocks noChangeArrowheads="1"/>
            </p:cNvSpPr>
            <p:nvPr/>
          </p:nvSpPr>
          <p:spPr bwMode="auto">
            <a:xfrm>
              <a:off x="580" y="2968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8</a:t>
              </a:r>
            </a:p>
          </p:txBody>
        </p:sp>
        <p:sp>
          <p:nvSpPr>
            <p:cNvPr id="274" name="Text Box 134"/>
            <p:cNvSpPr txBox="1">
              <a:spLocks noChangeArrowheads="1"/>
            </p:cNvSpPr>
            <p:nvPr/>
          </p:nvSpPr>
          <p:spPr bwMode="auto">
            <a:xfrm>
              <a:off x="544" y="2824"/>
              <a:ext cx="224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10</a:t>
              </a:r>
            </a:p>
          </p:txBody>
        </p:sp>
        <p:sp>
          <p:nvSpPr>
            <p:cNvPr id="275" name="Text Box 135"/>
            <p:cNvSpPr txBox="1">
              <a:spLocks noChangeArrowheads="1"/>
            </p:cNvSpPr>
            <p:nvPr/>
          </p:nvSpPr>
          <p:spPr bwMode="auto">
            <a:xfrm>
              <a:off x="544" y="2680"/>
              <a:ext cx="224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12</a:t>
              </a:r>
            </a:p>
          </p:txBody>
        </p:sp>
        <p:sp>
          <p:nvSpPr>
            <p:cNvPr id="276" name="Text Box 136"/>
            <p:cNvSpPr txBox="1">
              <a:spLocks noChangeArrowheads="1"/>
            </p:cNvSpPr>
            <p:nvPr/>
          </p:nvSpPr>
          <p:spPr bwMode="auto">
            <a:xfrm>
              <a:off x="540" y="2536"/>
              <a:ext cx="224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14</a:t>
              </a:r>
            </a:p>
          </p:txBody>
        </p:sp>
      </p:grpSp>
      <p:sp>
        <p:nvSpPr>
          <p:cNvPr id="277" name="Line 137"/>
          <p:cNvSpPr>
            <a:spLocks noChangeShapeType="1"/>
          </p:cNvSpPr>
          <p:nvPr/>
        </p:nvSpPr>
        <p:spPr bwMode="auto">
          <a:xfrm>
            <a:off x="1125415" y="1808685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78" name="Text Box 138"/>
          <p:cNvSpPr txBox="1">
            <a:spLocks noChangeArrowheads="1"/>
          </p:cNvSpPr>
          <p:nvPr/>
        </p:nvSpPr>
        <p:spPr bwMode="auto">
          <a:xfrm>
            <a:off x="1031631" y="1269424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</a:t>
            </a:r>
          </a:p>
        </p:txBody>
      </p:sp>
      <p:sp>
        <p:nvSpPr>
          <p:cNvPr id="279" name="Text Box 139"/>
          <p:cNvSpPr txBox="1">
            <a:spLocks noChangeArrowheads="1"/>
          </p:cNvSpPr>
          <p:nvPr/>
        </p:nvSpPr>
        <p:spPr bwMode="auto">
          <a:xfrm>
            <a:off x="1219200" y="1269424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</a:t>
            </a:r>
          </a:p>
        </p:txBody>
      </p:sp>
      <p:sp>
        <p:nvSpPr>
          <p:cNvPr id="280" name="Text Box 140"/>
          <p:cNvSpPr txBox="1">
            <a:spLocks noChangeArrowheads="1"/>
          </p:cNvSpPr>
          <p:nvPr/>
        </p:nvSpPr>
        <p:spPr bwMode="auto">
          <a:xfrm>
            <a:off x="1436077" y="1269424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3</a:t>
            </a:r>
          </a:p>
        </p:txBody>
      </p:sp>
      <p:sp>
        <p:nvSpPr>
          <p:cNvPr id="281" name="Text Box 141"/>
          <p:cNvSpPr txBox="1">
            <a:spLocks noChangeArrowheads="1"/>
          </p:cNvSpPr>
          <p:nvPr/>
        </p:nvSpPr>
        <p:spPr bwMode="auto">
          <a:xfrm>
            <a:off x="1652954" y="1269424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4</a:t>
            </a:r>
          </a:p>
        </p:txBody>
      </p:sp>
      <p:sp>
        <p:nvSpPr>
          <p:cNvPr id="282" name="Text Box 142"/>
          <p:cNvSpPr txBox="1">
            <a:spLocks noChangeArrowheads="1"/>
          </p:cNvSpPr>
          <p:nvPr/>
        </p:nvSpPr>
        <p:spPr bwMode="auto">
          <a:xfrm>
            <a:off x="1852246" y="1269424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5</a:t>
            </a:r>
          </a:p>
        </p:txBody>
      </p:sp>
      <p:sp>
        <p:nvSpPr>
          <p:cNvPr id="283" name="Text Box 143"/>
          <p:cNvSpPr txBox="1">
            <a:spLocks noChangeArrowheads="1"/>
          </p:cNvSpPr>
          <p:nvPr/>
        </p:nvSpPr>
        <p:spPr bwMode="auto">
          <a:xfrm>
            <a:off x="2063262" y="1269424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6</a:t>
            </a:r>
          </a:p>
        </p:txBody>
      </p:sp>
      <p:sp>
        <p:nvSpPr>
          <p:cNvPr id="284" name="Text Box 144"/>
          <p:cNvSpPr txBox="1">
            <a:spLocks noChangeArrowheads="1"/>
          </p:cNvSpPr>
          <p:nvPr/>
        </p:nvSpPr>
        <p:spPr bwMode="auto">
          <a:xfrm>
            <a:off x="2274277" y="1269424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7</a:t>
            </a:r>
          </a:p>
        </p:txBody>
      </p:sp>
      <p:sp>
        <p:nvSpPr>
          <p:cNvPr id="285" name="Text Box 145"/>
          <p:cNvSpPr txBox="1">
            <a:spLocks noChangeArrowheads="1"/>
          </p:cNvSpPr>
          <p:nvPr/>
        </p:nvSpPr>
        <p:spPr bwMode="auto">
          <a:xfrm>
            <a:off x="2485293" y="1269424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8</a:t>
            </a:r>
          </a:p>
        </p:txBody>
      </p:sp>
      <p:sp>
        <p:nvSpPr>
          <p:cNvPr id="286" name="Text Box 146"/>
          <p:cNvSpPr txBox="1">
            <a:spLocks noChangeArrowheads="1"/>
          </p:cNvSpPr>
          <p:nvPr/>
        </p:nvSpPr>
        <p:spPr bwMode="auto">
          <a:xfrm>
            <a:off x="2696308" y="1269424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9</a:t>
            </a:r>
          </a:p>
        </p:txBody>
      </p:sp>
      <p:sp>
        <p:nvSpPr>
          <p:cNvPr id="287" name="Text Box 147"/>
          <p:cNvSpPr txBox="1">
            <a:spLocks noChangeArrowheads="1"/>
          </p:cNvSpPr>
          <p:nvPr/>
        </p:nvSpPr>
        <p:spPr bwMode="auto">
          <a:xfrm>
            <a:off x="2895600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10</a:t>
            </a:r>
          </a:p>
        </p:txBody>
      </p:sp>
      <p:sp>
        <p:nvSpPr>
          <p:cNvPr id="288" name="Text Box 148"/>
          <p:cNvSpPr txBox="1">
            <a:spLocks noChangeArrowheads="1"/>
          </p:cNvSpPr>
          <p:nvPr/>
        </p:nvSpPr>
        <p:spPr bwMode="auto">
          <a:xfrm>
            <a:off x="3106615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11</a:t>
            </a:r>
          </a:p>
        </p:txBody>
      </p:sp>
      <p:sp>
        <p:nvSpPr>
          <p:cNvPr id="289" name="Text Box 149"/>
          <p:cNvSpPr txBox="1">
            <a:spLocks noChangeArrowheads="1"/>
          </p:cNvSpPr>
          <p:nvPr/>
        </p:nvSpPr>
        <p:spPr bwMode="auto">
          <a:xfrm>
            <a:off x="3317631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12</a:t>
            </a:r>
          </a:p>
        </p:txBody>
      </p:sp>
      <p:sp>
        <p:nvSpPr>
          <p:cNvPr id="290" name="Text Box 150"/>
          <p:cNvSpPr txBox="1">
            <a:spLocks noChangeArrowheads="1"/>
          </p:cNvSpPr>
          <p:nvPr/>
        </p:nvSpPr>
        <p:spPr bwMode="auto">
          <a:xfrm>
            <a:off x="3528646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13</a:t>
            </a:r>
          </a:p>
        </p:txBody>
      </p:sp>
      <p:sp>
        <p:nvSpPr>
          <p:cNvPr id="291" name="Text Box 151"/>
          <p:cNvSpPr txBox="1">
            <a:spLocks noChangeArrowheads="1"/>
          </p:cNvSpPr>
          <p:nvPr/>
        </p:nvSpPr>
        <p:spPr bwMode="auto">
          <a:xfrm>
            <a:off x="3739662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14</a:t>
            </a:r>
          </a:p>
        </p:txBody>
      </p:sp>
      <p:sp>
        <p:nvSpPr>
          <p:cNvPr id="292" name="Text Box 152"/>
          <p:cNvSpPr txBox="1">
            <a:spLocks noChangeArrowheads="1"/>
          </p:cNvSpPr>
          <p:nvPr/>
        </p:nvSpPr>
        <p:spPr bwMode="auto">
          <a:xfrm>
            <a:off x="3950677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15</a:t>
            </a:r>
          </a:p>
        </p:txBody>
      </p:sp>
      <p:sp>
        <p:nvSpPr>
          <p:cNvPr id="293" name="Text Box 153"/>
          <p:cNvSpPr txBox="1">
            <a:spLocks noChangeArrowheads="1"/>
          </p:cNvSpPr>
          <p:nvPr/>
        </p:nvSpPr>
        <p:spPr bwMode="auto">
          <a:xfrm>
            <a:off x="4161692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16</a:t>
            </a:r>
          </a:p>
        </p:txBody>
      </p:sp>
      <p:sp>
        <p:nvSpPr>
          <p:cNvPr id="294" name="Text Box 154"/>
          <p:cNvSpPr txBox="1">
            <a:spLocks noChangeArrowheads="1"/>
          </p:cNvSpPr>
          <p:nvPr/>
        </p:nvSpPr>
        <p:spPr bwMode="auto">
          <a:xfrm>
            <a:off x="4372708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17</a:t>
            </a:r>
          </a:p>
        </p:txBody>
      </p:sp>
      <p:sp>
        <p:nvSpPr>
          <p:cNvPr id="295" name="Text Box 155"/>
          <p:cNvSpPr txBox="1">
            <a:spLocks noChangeArrowheads="1"/>
          </p:cNvSpPr>
          <p:nvPr/>
        </p:nvSpPr>
        <p:spPr bwMode="auto">
          <a:xfrm>
            <a:off x="4583723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18</a:t>
            </a:r>
          </a:p>
        </p:txBody>
      </p:sp>
      <p:sp>
        <p:nvSpPr>
          <p:cNvPr id="296" name="Text Box 156"/>
          <p:cNvSpPr txBox="1">
            <a:spLocks noChangeArrowheads="1"/>
          </p:cNvSpPr>
          <p:nvPr/>
        </p:nvSpPr>
        <p:spPr bwMode="auto">
          <a:xfrm>
            <a:off x="4794739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19</a:t>
            </a:r>
          </a:p>
        </p:txBody>
      </p:sp>
      <p:sp>
        <p:nvSpPr>
          <p:cNvPr id="297" name="Text Box 157"/>
          <p:cNvSpPr txBox="1">
            <a:spLocks noChangeArrowheads="1"/>
          </p:cNvSpPr>
          <p:nvPr/>
        </p:nvSpPr>
        <p:spPr bwMode="auto">
          <a:xfrm>
            <a:off x="5005754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20</a:t>
            </a:r>
          </a:p>
        </p:txBody>
      </p:sp>
      <p:sp>
        <p:nvSpPr>
          <p:cNvPr id="298" name="Text Box 158"/>
          <p:cNvSpPr txBox="1">
            <a:spLocks noChangeArrowheads="1"/>
          </p:cNvSpPr>
          <p:nvPr/>
        </p:nvSpPr>
        <p:spPr bwMode="auto">
          <a:xfrm>
            <a:off x="5216769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21</a:t>
            </a:r>
          </a:p>
        </p:txBody>
      </p:sp>
      <p:sp>
        <p:nvSpPr>
          <p:cNvPr id="299" name="Text Box 159"/>
          <p:cNvSpPr txBox="1">
            <a:spLocks noChangeArrowheads="1"/>
          </p:cNvSpPr>
          <p:nvPr/>
        </p:nvSpPr>
        <p:spPr bwMode="auto">
          <a:xfrm>
            <a:off x="5427785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22</a:t>
            </a:r>
          </a:p>
        </p:txBody>
      </p:sp>
      <p:sp>
        <p:nvSpPr>
          <p:cNvPr id="300" name="Text Box 160"/>
          <p:cNvSpPr txBox="1">
            <a:spLocks noChangeArrowheads="1"/>
          </p:cNvSpPr>
          <p:nvPr/>
        </p:nvSpPr>
        <p:spPr bwMode="auto">
          <a:xfrm>
            <a:off x="5638800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23</a:t>
            </a:r>
          </a:p>
        </p:txBody>
      </p:sp>
      <p:sp>
        <p:nvSpPr>
          <p:cNvPr id="301" name="Text Box 161"/>
          <p:cNvSpPr txBox="1">
            <a:spLocks noChangeArrowheads="1"/>
          </p:cNvSpPr>
          <p:nvPr/>
        </p:nvSpPr>
        <p:spPr bwMode="auto">
          <a:xfrm>
            <a:off x="5849815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24</a:t>
            </a:r>
          </a:p>
        </p:txBody>
      </p:sp>
      <p:sp>
        <p:nvSpPr>
          <p:cNvPr id="302" name="Text Box 162"/>
          <p:cNvSpPr txBox="1">
            <a:spLocks noChangeArrowheads="1"/>
          </p:cNvSpPr>
          <p:nvPr/>
        </p:nvSpPr>
        <p:spPr bwMode="auto">
          <a:xfrm>
            <a:off x="6060831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25</a:t>
            </a:r>
          </a:p>
        </p:txBody>
      </p:sp>
      <p:sp>
        <p:nvSpPr>
          <p:cNvPr id="303" name="Text Box 163"/>
          <p:cNvSpPr txBox="1">
            <a:spLocks noChangeArrowheads="1"/>
          </p:cNvSpPr>
          <p:nvPr/>
        </p:nvSpPr>
        <p:spPr bwMode="auto">
          <a:xfrm>
            <a:off x="6271846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26</a:t>
            </a:r>
          </a:p>
        </p:txBody>
      </p:sp>
      <p:sp>
        <p:nvSpPr>
          <p:cNvPr id="304" name="Text Box 164"/>
          <p:cNvSpPr txBox="1">
            <a:spLocks noChangeArrowheads="1"/>
          </p:cNvSpPr>
          <p:nvPr/>
        </p:nvSpPr>
        <p:spPr bwMode="auto">
          <a:xfrm>
            <a:off x="6482862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27</a:t>
            </a:r>
          </a:p>
        </p:txBody>
      </p:sp>
      <p:sp>
        <p:nvSpPr>
          <p:cNvPr id="305" name="Text Box 165"/>
          <p:cNvSpPr txBox="1">
            <a:spLocks noChangeArrowheads="1"/>
          </p:cNvSpPr>
          <p:nvPr/>
        </p:nvSpPr>
        <p:spPr bwMode="auto">
          <a:xfrm>
            <a:off x="6693877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28</a:t>
            </a:r>
          </a:p>
        </p:txBody>
      </p:sp>
      <p:sp>
        <p:nvSpPr>
          <p:cNvPr id="306" name="Text Box 166"/>
          <p:cNvSpPr txBox="1">
            <a:spLocks noChangeArrowheads="1"/>
          </p:cNvSpPr>
          <p:nvPr/>
        </p:nvSpPr>
        <p:spPr bwMode="auto">
          <a:xfrm>
            <a:off x="6904892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29</a:t>
            </a:r>
          </a:p>
        </p:txBody>
      </p:sp>
      <p:sp>
        <p:nvSpPr>
          <p:cNvPr id="307" name="Text Box 167"/>
          <p:cNvSpPr txBox="1">
            <a:spLocks noChangeArrowheads="1"/>
          </p:cNvSpPr>
          <p:nvPr/>
        </p:nvSpPr>
        <p:spPr bwMode="auto">
          <a:xfrm>
            <a:off x="7115908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30</a:t>
            </a:r>
          </a:p>
        </p:txBody>
      </p:sp>
      <p:sp>
        <p:nvSpPr>
          <p:cNvPr id="308" name="Text Box 168"/>
          <p:cNvSpPr txBox="1">
            <a:spLocks noChangeArrowheads="1"/>
          </p:cNvSpPr>
          <p:nvPr/>
        </p:nvSpPr>
        <p:spPr bwMode="auto">
          <a:xfrm>
            <a:off x="7326923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31</a:t>
            </a:r>
          </a:p>
        </p:txBody>
      </p:sp>
      <p:sp>
        <p:nvSpPr>
          <p:cNvPr id="309" name="Line 169"/>
          <p:cNvSpPr>
            <a:spLocks noChangeShapeType="1"/>
          </p:cNvSpPr>
          <p:nvPr/>
        </p:nvSpPr>
        <p:spPr bwMode="auto">
          <a:xfrm>
            <a:off x="1125415" y="1577154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>
              <a:latin typeface="Calibri" pitchFamily="34" charset="0"/>
            </a:endParaRPr>
          </a:p>
        </p:txBody>
      </p:sp>
      <p:grpSp>
        <p:nvGrpSpPr>
          <p:cNvPr id="310" name="Group 172"/>
          <p:cNvGrpSpPr/>
          <p:nvPr/>
        </p:nvGrpSpPr>
        <p:grpSpPr>
          <a:xfrm>
            <a:off x="1284717" y="1517073"/>
            <a:ext cx="3701562" cy="105508"/>
            <a:chOff x="1171575" y="1295400"/>
            <a:chExt cx="4010025" cy="114300"/>
          </a:xfrm>
        </p:grpSpPr>
        <p:grpSp>
          <p:nvGrpSpPr>
            <p:cNvPr id="311" name="Group 99"/>
            <p:cNvGrpSpPr>
              <a:grpSpLocks/>
            </p:cNvGrpSpPr>
            <p:nvPr/>
          </p:nvGrpSpPr>
          <p:grpSpPr bwMode="auto">
            <a:xfrm>
              <a:off x="1171575" y="1304932"/>
              <a:ext cx="3524250" cy="100013"/>
              <a:chOff x="738" y="822"/>
              <a:chExt cx="2220" cy="63"/>
            </a:xfrm>
          </p:grpSpPr>
          <p:sp>
            <p:nvSpPr>
              <p:cNvPr id="313" name="Oval 100"/>
              <p:cNvSpPr>
                <a:spLocks noChangeArrowheads="1"/>
              </p:cNvSpPr>
              <p:nvPr/>
            </p:nvSpPr>
            <p:spPr bwMode="auto">
              <a:xfrm>
                <a:off x="738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14" name="Oval 101"/>
              <p:cNvSpPr>
                <a:spLocks noChangeArrowheads="1"/>
              </p:cNvSpPr>
              <p:nvPr/>
            </p:nvSpPr>
            <p:spPr bwMode="auto">
              <a:xfrm>
                <a:off x="876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15" name="Oval 102"/>
              <p:cNvSpPr>
                <a:spLocks noChangeArrowheads="1"/>
              </p:cNvSpPr>
              <p:nvPr/>
            </p:nvSpPr>
            <p:spPr bwMode="auto">
              <a:xfrm>
                <a:off x="1020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16" name="Oval 103"/>
              <p:cNvSpPr>
                <a:spLocks noChangeArrowheads="1"/>
              </p:cNvSpPr>
              <p:nvPr/>
            </p:nvSpPr>
            <p:spPr bwMode="auto">
              <a:xfrm>
                <a:off x="1164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17" name="Oval 104"/>
              <p:cNvSpPr>
                <a:spLocks noChangeArrowheads="1"/>
              </p:cNvSpPr>
              <p:nvPr/>
            </p:nvSpPr>
            <p:spPr bwMode="auto">
              <a:xfrm>
                <a:off x="1308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18" name="Oval 105"/>
              <p:cNvSpPr>
                <a:spLocks noChangeArrowheads="1"/>
              </p:cNvSpPr>
              <p:nvPr/>
            </p:nvSpPr>
            <p:spPr bwMode="auto">
              <a:xfrm>
                <a:off x="1452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19" name="Oval 106"/>
              <p:cNvSpPr>
                <a:spLocks noChangeArrowheads="1"/>
              </p:cNvSpPr>
              <p:nvPr/>
            </p:nvSpPr>
            <p:spPr bwMode="auto">
              <a:xfrm>
                <a:off x="1596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20" name="Oval 107"/>
              <p:cNvSpPr>
                <a:spLocks noChangeArrowheads="1"/>
              </p:cNvSpPr>
              <p:nvPr/>
            </p:nvSpPr>
            <p:spPr bwMode="auto">
              <a:xfrm>
                <a:off x="1740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21" name="Oval 108"/>
              <p:cNvSpPr>
                <a:spLocks noChangeArrowheads="1"/>
              </p:cNvSpPr>
              <p:nvPr/>
            </p:nvSpPr>
            <p:spPr bwMode="auto">
              <a:xfrm>
                <a:off x="1884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22" name="Oval 109"/>
              <p:cNvSpPr>
                <a:spLocks noChangeArrowheads="1"/>
              </p:cNvSpPr>
              <p:nvPr/>
            </p:nvSpPr>
            <p:spPr bwMode="auto">
              <a:xfrm>
                <a:off x="2028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23" name="Oval 110"/>
              <p:cNvSpPr>
                <a:spLocks noChangeArrowheads="1"/>
              </p:cNvSpPr>
              <p:nvPr/>
            </p:nvSpPr>
            <p:spPr bwMode="auto">
              <a:xfrm>
                <a:off x="2172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24" name="Oval 111"/>
              <p:cNvSpPr>
                <a:spLocks noChangeArrowheads="1"/>
              </p:cNvSpPr>
              <p:nvPr/>
            </p:nvSpPr>
            <p:spPr bwMode="auto">
              <a:xfrm>
                <a:off x="2316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25" name="Oval 112"/>
              <p:cNvSpPr>
                <a:spLocks noChangeArrowheads="1"/>
              </p:cNvSpPr>
              <p:nvPr/>
            </p:nvSpPr>
            <p:spPr bwMode="auto">
              <a:xfrm>
                <a:off x="2460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26" name="Oval 113"/>
              <p:cNvSpPr>
                <a:spLocks noChangeArrowheads="1"/>
              </p:cNvSpPr>
              <p:nvPr/>
            </p:nvSpPr>
            <p:spPr bwMode="auto">
              <a:xfrm>
                <a:off x="2604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27" name="Oval 114"/>
              <p:cNvSpPr>
                <a:spLocks noChangeArrowheads="1"/>
              </p:cNvSpPr>
              <p:nvPr/>
            </p:nvSpPr>
            <p:spPr bwMode="auto">
              <a:xfrm>
                <a:off x="2748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28" name="Oval 115"/>
              <p:cNvSpPr>
                <a:spLocks noChangeArrowheads="1"/>
              </p:cNvSpPr>
              <p:nvPr/>
            </p:nvSpPr>
            <p:spPr bwMode="auto">
              <a:xfrm>
                <a:off x="2892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</p:grpSp>
        <p:sp>
          <p:nvSpPr>
            <p:cNvPr id="312" name="Explosion 1 311"/>
            <p:cNvSpPr>
              <a:spLocks noChangeAspect="1"/>
            </p:cNvSpPr>
            <p:nvPr/>
          </p:nvSpPr>
          <p:spPr bwMode="auto">
            <a:xfrm>
              <a:off x="5067300" y="1295400"/>
              <a:ext cx="114300" cy="114300"/>
            </a:xfrm>
            <a:prstGeom prst="irregularSeal1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4406" tIns="42203" rIns="84406" bIns="42203" numCol="1" rtlCol="0" anchor="t" anchorCtr="0" compatLnSpc="1">
              <a:prstTxWarp prst="textNoShape">
                <a:avLst/>
              </a:prstTxWarp>
            </a:bodyPr>
            <a:lstStyle/>
            <a:p>
              <a:pPr defTabSz="844083"/>
              <a:endParaRPr lang="en-US" sz="2215" dirty="0">
                <a:latin typeface="Calibri" pitchFamily="34" charset="0"/>
              </a:endParaRPr>
            </a:p>
          </p:txBody>
        </p:sp>
      </p:grpSp>
      <p:sp>
        <p:nvSpPr>
          <p:cNvPr id="331" name="Flowchart: Extract 330"/>
          <p:cNvSpPr/>
          <p:nvPr/>
        </p:nvSpPr>
        <p:spPr bwMode="auto">
          <a:xfrm flipV="1">
            <a:off x="3111088" y="1991012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grpSp>
        <p:nvGrpSpPr>
          <p:cNvPr id="332" name="Group 331"/>
          <p:cNvGrpSpPr/>
          <p:nvPr/>
        </p:nvGrpSpPr>
        <p:grpSpPr>
          <a:xfrm>
            <a:off x="4489916" y="1575800"/>
            <a:ext cx="439281" cy="402708"/>
            <a:chOff x="4864075" y="1359021"/>
            <a:chExt cx="475888" cy="252412"/>
          </a:xfrm>
        </p:grpSpPr>
        <p:cxnSp>
          <p:nvCxnSpPr>
            <p:cNvPr id="333" name="Straight Connector 332"/>
            <p:cNvCxnSpPr/>
            <p:nvPr/>
          </p:nvCxnSpPr>
          <p:spPr bwMode="auto">
            <a:xfrm flipV="1">
              <a:off x="5111363" y="1359021"/>
              <a:ext cx="228600" cy="25241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34" name="Straight Connector 333"/>
            <p:cNvCxnSpPr/>
            <p:nvPr/>
          </p:nvCxnSpPr>
          <p:spPr bwMode="auto">
            <a:xfrm rot="5400000" flipV="1">
              <a:off x="4875981" y="1370927"/>
              <a:ext cx="228600" cy="25241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</p:grpSp>
      <p:sp>
        <p:nvSpPr>
          <p:cNvPr id="335" name="Flowchart: Extract 334"/>
          <p:cNvSpPr/>
          <p:nvPr/>
        </p:nvSpPr>
        <p:spPr bwMode="auto">
          <a:xfrm flipV="1">
            <a:off x="4687985" y="1991012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36" name="Flowchart: Extract 335"/>
          <p:cNvSpPr/>
          <p:nvPr/>
        </p:nvSpPr>
        <p:spPr bwMode="auto">
          <a:xfrm flipV="1">
            <a:off x="2903406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37" name="Flowchart: Extract 336"/>
          <p:cNvSpPr/>
          <p:nvPr/>
        </p:nvSpPr>
        <p:spPr bwMode="auto">
          <a:xfrm flipV="1">
            <a:off x="4480303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cxnSp>
        <p:nvCxnSpPr>
          <p:cNvPr id="338" name="Straight Connector 337"/>
          <p:cNvCxnSpPr/>
          <p:nvPr/>
        </p:nvCxnSpPr>
        <p:spPr bwMode="auto">
          <a:xfrm>
            <a:off x="3000465" y="1801006"/>
            <a:ext cx="16482" cy="11486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39" name="Flowchart: Extract 338"/>
          <p:cNvSpPr/>
          <p:nvPr/>
        </p:nvSpPr>
        <p:spPr bwMode="auto">
          <a:xfrm flipV="1">
            <a:off x="3008532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40" name="Flowchart: Extract 339"/>
          <p:cNvSpPr/>
          <p:nvPr/>
        </p:nvSpPr>
        <p:spPr bwMode="auto">
          <a:xfrm flipV="1">
            <a:off x="3113659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cxnSp>
        <p:nvCxnSpPr>
          <p:cNvPr id="341" name="Straight Connector 340"/>
          <p:cNvCxnSpPr/>
          <p:nvPr/>
        </p:nvCxnSpPr>
        <p:spPr bwMode="auto">
          <a:xfrm>
            <a:off x="3158035" y="1801006"/>
            <a:ext cx="16482" cy="11486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42" name="Flowchart: Extract 341"/>
          <p:cNvSpPr/>
          <p:nvPr/>
        </p:nvSpPr>
        <p:spPr bwMode="auto">
          <a:xfrm flipV="1">
            <a:off x="3218785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43" name="Flowchart: Extract 342"/>
          <p:cNvSpPr/>
          <p:nvPr/>
        </p:nvSpPr>
        <p:spPr bwMode="auto">
          <a:xfrm flipV="1">
            <a:off x="3323912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44" name="Flowchart: Extract 343"/>
          <p:cNvSpPr/>
          <p:nvPr/>
        </p:nvSpPr>
        <p:spPr bwMode="auto">
          <a:xfrm flipV="1">
            <a:off x="3429038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45" name="Flowchart: Extract 344"/>
          <p:cNvSpPr/>
          <p:nvPr/>
        </p:nvSpPr>
        <p:spPr bwMode="auto">
          <a:xfrm flipV="1">
            <a:off x="3534165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46" name="Flowchart: Extract 345"/>
          <p:cNvSpPr/>
          <p:nvPr/>
        </p:nvSpPr>
        <p:spPr bwMode="auto">
          <a:xfrm flipV="1">
            <a:off x="3639291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47" name="Flowchart: Extract 346"/>
          <p:cNvSpPr/>
          <p:nvPr/>
        </p:nvSpPr>
        <p:spPr bwMode="auto">
          <a:xfrm flipV="1">
            <a:off x="3744418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48" name="Flowchart: Extract 347"/>
          <p:cNvSpPr/>
          <p:nvPr/>
        </p:nvSpPr>
        <p:spPr bwMode="auto">
          <a:xfrm flipV="1">
            <a:off x="3849544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49" name="Flowchart: Extract 348"/>
          <p:cNvSpPr/>
          <p:nvPr/>
        </p:nvSpPr>
        <p:spPr bwMode="auto">
          <a:xfrm flipV="1">
            <a:off x="3954671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50" name="Flowchart: Extract 349"/>
          <p:cNvSpPr/>
          <p:nvPr/>
        </p:nvSpPr>
        <p:spPr bwMode="auto">
          <a:xfrm flipV="1">
            <a:off x="4059797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51" name="Flowchart: Extract 350"/>
          <p:cNvSpPr/>
          <p:nvPr/>
        </p:nvSpPr>
        <p:spPr bwMode="auto">
          <a:xfrm flipV="1">
            <a:off x="4164923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52" name="Flowchart: Extract 351"/>
          <p:cNvSpPr/>
          <p:nvPr/>
        </p:nvSpPr>
        <p:spPr bwMode="auto">
          <a:xfrm flipV="1">
            <a:off x="4270050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53" name="Flowchart: Extract 352"/>
          <p:cNvSpPr/>
          <p:nvPr/>
        </p:nvSpPr>
        <p:spPr bwMode="auto">
          <a:xfrm flipV="1">
            <a:off x="4375176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54" name="TextBox 353"/>
          <p:cNvSpPr txBox="1"/>
          <p:nvPr/>
        </p:nvSpPr>
        <p:spPr>
          <a:xfrm>
            <a:off x="4309155" y="2123459"/>
            <a:ext cx="806631" cy="191719"/>
          </a:xfrm>
          <a:prstGeom prst="rect">
            <a:avLst/>
          </a:prstGeom>
          <a:solidFill>
            <a:srgbClr val="FFFF99"/>
          </a:solidFill>
        </p:spPr>
        <p:txBody>
          <a:bodyPr wrap="none" rtlCol="0">
            <a:spAutoFit/>
          </a:bodyPr>
          <a:lstStyle/>
          <a:p>
            <a:r>
              <a:rPr lang="en-US" sz="646" b="1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Shot 2 - Near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414135" y="1585203"/>
            <a:ext cx="3471055" cy="729975"/>
            <a:chOff x="1414135" y="1585203"/>
            <a:chExt cx="3471055" cy="729975"/>
          </a:xfrm>
        </p:grpSpPr>
        <p:cxnSp>
          <p:nvCxnSpPr>
            <p:cNvPr id="329" name="Straight Connector 328"/>
            <p:cNvCxnSpPr>
              <a:stCxn id="331" idx="2"/>
            </p:cNvCxnSpPr>
            <p:nvPr/>
          </p:nvCxnSpPr>
          <p:spPr bwMode="auto">
            <a:xfrm flipV="1">
              <a:off x="3137603" y="1585203"/>
              <a:ext cx="1747587" cy="40581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30" name="Straight Connector 329"/>
            <p:cNvCxnSpPr>
              <a:endCxn id="331" idx="2"/>
            </p:cNvCxnSpPr>
            <p:nvPr/>
          </p:nvCxnSpPr>
          <p:spPr bwMode="auto">
            <a:xfrm>
              <a:off x="1414135" y="1607298"/>
              <a:ext cx="1723469" cy="38371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  <p:sp>
          <p:nvSpPr>
            <p:cNvPr id="355" name="TextBox 354"/>
            <p:cNvSpPr txBox="1"/>
            <p:nvPr/>
          </p:nvSpPr>
          <p:spPr>
            <a:xfrm>
              <a:off x="2788362" y="2123459"/>
              <a:ext cx="736099" cy="191719"/>
            </a:xfrm>
            <a:prstGeom prst="rect">
              <a:avLst/>
            </a:prstGeom>
            <a:solidFill>
              <a:srgbClr val="FFFF99"/>
            </a:solidFill>
          </p:spPr>
          <p:txBody>
            <a:bodyPr wrap="none" rtlCol="0">
              <a:spAutoFit/>
            </a:bodyPr>
            <a:lstStyle/>
            <a:p>
              <a:r>
                <a:rPr lang="en-US" sz="646" b="1" dirty="0">
                  <a:solidFill>
                    <a:schemeClr val="accent1">
                      <a:lumMod val="50000"/>
                    </a:schemeClr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Shot 2 - Far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charset="-128"/>
              </a:rPr>
              <a:t>Shot </a:t>
            </a:r>
            <a:r>
              <a:rPr lang="en-US" dirty="0" smtClean="0">
                <a:ea typeface="ＭＳ Ｐゴシック" charset="-128"/>
              </a:rPr>
              <a:t>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72160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Rectangle 77"/>
          <p:cNvSpPr>
            <a:spLocks noChangeArrowheads="1"/>
          </p:cNvSpPr>
          <p:nvPr/>
        </p:nvSpPr>
        <p:spPr bwMode="auto">
          <a:xfrm>
            <a:off x="914400" y="4519647"/>
            <a:ext cx="6752492" cy="161778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215" dirty="0">
              <a:latin typeface="Calibri" pitchFamily="34" charset="0"/>
            </a:endParaRPr>
          </a:p>
        </p:txBody>
      </p:sp>
      <p:sp>
        <p:nvSpPr>
          <p:cNvPr id="228" name="Rectangle 76"/>
          <p:cNvSpPr>
            <a:spLocks noChangeArrowheads="1"/>
          </p:cNvSpPr>
          <p:nvPr/>
        </p:nvSpPr>
        <p:spPr bwMode="auto">
          <a:xfrm>
            <a:off x="914400" y="1213739"/>
            <a:ext cx="6752492" cy="3094892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83" name="Rectangle 9"/>
          <p:cNvSpPr txBox="1">
            <a:spLocks noChangeArrowheads="1"/>
          </p:cNvSpPr>
          <p:nvPr/>
        </p:nvSpPr>
        <p:spPr bwMode="auto">
          <a:xfrm>
            <a:off x="652946" y="437726"/>
            <a:ext cx="8286433" cy="67700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2320" tIns="46892" rIns="92320" bIns="46892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endParaRPr lang="en-US" sz="2954" dirty="0">
              <a:ea typeface="ＭＳ Ｐゴシック" charset="-128"/>
            </a:endParaRPr>
          </a:p>
        </p:txBody>
      </p:sp>
      <p:sp>
        <p:nvSpPr>
          <p:cNvPr id="189" name="Line 3"/>
          <p:cNvSpPr>
            <a:spLocks noChangeShapeType="1"/>
          </p:cNvSpPr>
          <p:nvPr/>
        </p:nvSpPr>
        <p:spPr bwMode="auto">
          <a:xfrm>
            <a:off x="1125415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90" name="Line 4"/>
          <p:cNvSpPr>
            <a:spLocks noChangeShapeType="1"/>
          </p:cNvSpPr>
          <p:nvPr/>
        </p:nvSpPr>
        <p:spPr bwMode="auto">
          <a:xfrm>
            <a:off x="1336431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92" name="Line 5"/>
          <p:cNvSpPr>
            <a:spLocks noChangeShapeType="1"/>
          </p:cNvSpPr>
          <p:nvPr/>
        </p:nvSpPr>
        <p:spPr bwMode="auto">
          <a:xfrm>
            <a:off x="1547446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93" name="Line 6"/>
          <p:cNvSpPr>
            <a:spLocks noChangeShapeType="1"/>
          </p:cNvSpPr>
          <p:nvPr/>
        </p:nvSpPr>
        <p:spPr bwMode="auto">
          <a:xfrm>
            <a:off x="1758462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94" name="Line 7"/>
          <p:cNvSpPr>
            <a:spLocks noChangeShapeType="1"/>
          </p:cNvSpPr>
          <p:nvPr/>
        </p:nvSpPr>
        <p:spPr bwMode="auto">
          <a:xfrm>
            <a:off x="1969477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95" name="Line 8"/>
          <p:cNvSpPr>
            <a:spLocks noChangeShapeType="1"/>
          </p:cNvSpPr>
          <p:nvPr/>
        </p:nvSpPr>
        <p:spPr bwMode="auto">
          <a:xfrm>
            <a:off x="2180492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96" name="Line 9"/>
          <p:cNvSpPr>
            <a:spLocks noChangeShapeType="1"/>
          </p:cNvSpPr>
          <p:nvPr/>
        </p:nvSpPr>
        <p:spPr bwMode="auto">
          <a:xfrm>
            <a:off x="2391508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97" name="Line 10"/>
          <p:cNvSpPr>
            <a:spLocks noChangeShapeType="1"/>
          </p:cNvSpPr>
          <p:nvPr/>
        </p:nvSpPr>
        <p:spPr bwMode="auto">
          <a:xfrm>
            <a:off x="2602523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98" name="Line 11"/>
          <p:cNvSpPr>
            <a:spLocks noChangeShapeType="1"/>
          </p:cNvSpPr>
          <p:nvPr/>
        </p:nvSpPr>
        <p:spPr bwMode="auto">
          <a:xfrm>
            <a:off x="2813538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199" name="Line 12"/>
          <p:cNvSpPr>
            <a:spLocks noChangeShapeType="1"/>
          </p:cNvSpPr>
          <p:nvPr/>
        </p:nvSpPr>
        <p:spPr bwMode="auto">
          <a:xfrm>
            <a:off x="3024554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00" name="Line 13"/>
          <p:cNvSpPr>
            <a:spLocks noChangeShapeType="1"/>
          </p:cNvSpPr>
          <p:nvPr/>
        </p:nvSpPr>
        <p:spPr bwMode="auto">
          <a:xfrm>
            <a:off x="3235569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01" name="Line 14"/>
          <p:cNvSpPr>
            <a:spLocks noChangeShapeType="1"/>
          </p:cNvSpPr>
          <p:nvPr/>
        </p:nvSpPr>
        <p:spPr bwMode="auto">
          <a:xfrm>
            <a:off x="3446585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02" name="Line 15"/>
          <p:cNvSpPr>
            <a:spLocks noChangeShapeType="1"/>
          </p:cNvSpPr>
          <p:nvPr/>
        </p:nvSpPr>
        <p:spPr bwMode="auto">
          <a:xfrm>
            <a:off x="3657600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03" name="Line 16"/>
          <p:cNvSpPr>
            <a:spLocks noChangeShapeType="1"/>
          </p:cNvSpPr>
          <p:nvPr/>
        </p:nvSpPr>
        <p:spPr bwMode="auto">
          <a:xfrm>
            <a:off x="3868615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04" name="Line 17"/>
          <p:cNvSpPr>
            <a:spLocks noChangeShapeType="1"/>
          </p:cNvSpPr>
          <p:nvPr/>
        </p:nvSpPr>
        <p:spPr bwMode="auto">
          <a:xfrm>
            <a:off x="4079631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05" name="Line 18"/>
          <p:cNvSpPr>
            <a:spLocks noChangeShapeType="1"/>
          </p:cNvSpPr>
          <p:nvPr/>
        </p:nvSpPr>
        <p:spPr bwMode="auto">
          <a:xfrm>
            <a:off x="4290646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06" name="Line 19"/>
          <p:cNvSpPr>
            <a:spLocks noChangeShapeType="1"/>
          </p:cNvSpPr>
          <p:nvPr/>
        </p:nvSpPr>
        <p:spPr bwMode="auto">
          <a:xfrm>
            <a:off x="4501662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07" name="Line 20"/>
          <p:cNvSpPr>
            <a:spLocks noChangeShapeType="1"/>
          </p:cNvSpPr>
          <p:nvPr/>
        </p:nvSpPr>
        <p:spPr bwMode="auto">
          <a:xfrm>
            <a:off x="4712677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08" name="Line 21"/>
          <p:cNvSpPr>
            <a:spLocks noChangeShapeType="1"/>
          </p:cNvSpPr>
          <p:nvPr/>
        </p:nvSpPr>
        <p:spPr bwMode="auto">
          <a:xfrm>
            <a:off x="4923692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09" name="Line 22"/>
          <p:cNvSpPr>
            <a:spLocks noChangeShapeType="1"/>
          </p:cNvSpPr>
          <p:nvPr/>
        </p:nvSpPr>
        <p:spPr bwMode="auto">
          <a:xfrm>
            <a:off x="5134708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12" name="Line 23"/>
          <p:cNvSpPr>
            <a:spLocks noChangeShapeType="1"/>
          </p:cNvSpPr>
          <p:nvPr/>
        </p:nvSpPr>
        <p:spPr bwMode="auto">
          <a:xfrm>
            <a:off x="5345723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13" name="Line 24"/>
          <p:cNvSpPr>
            <a:spLocks noChangeShapeType="1"/>
          </p:cNvSpPr>
          <p:nvPr/>
        </p:nvSpPr>
        <p:spPr bwMode="auto">
          <a:xfrm>
            <a:off x="5556738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14" name="Line 25"/>
          <p:cNvSpPr>
            <a:spLocks noChangeShapeType="1"/>
          </p:cNvSpPr>
          <p:nvPr/>
        </p:nvSpPr>
        <p:spPr bwMode="auto">
          <a:xfrm>
            <a:off x="5767754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15" name="Line 26"/>
          <p:cNvSpPr>
            <a:spLocks noChangeShapeType="1"/>
          </p:cNvSpPr>
          <p:nvPr/>
        </p:nvSpPr>
        <p:spPr bwMode="auto">
          <a:xfrm>
            <a:off x="5978769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16" name="Line 27"/>
          <p:cNvSpPr>
            <a:spLocks noChangeShapeType="1"/>
          </p:cNvSpPr>
          <p:nvPr/>
        </p:nvSpPr>
        <p:spPr bwMode="auto">
          <a:xfrm>
            <a:off x="6189785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17" name="Line 28"/>
          <p:cNvSpPr>
            <a:spLocks noChangeShapeType="1"/>
          </p:cNvSpPr>
          <p:nvPr/>
        </p:nvSpPr>
        <p:spPr bwMode="auto">
          <a:xfrm>
            <a:off x="6400800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18" name="Line 29"/>
          <p:cNvSpPr>
            <a:spLocks noChangeShapeType="1"/>
          </p:cNvSpPr>
          <p:nvPr/>
        </p:nvSpPr>
        <p:spPr bwMode="auto">
          <a:xfrm>
            <a:off x="6611815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19" name="Line 30"/>
          <p:cNvSpPr>
            <a:spLocks noChangeShapeType="1"/>
          </p:cNvSpPr>
          <p:nvPr/>
        </p:nvSpPr>
        <p:spPr bwMode="auto">
          <a:xfrm>
            <a:off x="6822831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20" name="Line 31"/>
          <p:cNvSpPr>
            <a:spLocks noChangeShapeType="1"/>
          </p:cNvSpPr>
          <p:nvPr/>
        </p:nvSpPr>
        <p:spPr bwMode="auto">
          <a:xfrm>
            <a:off x="7033846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21" name="Line 32"/>
          <p:cNvSpPr>
            <a:spLocks noChangeShapeType="1"/>
          </p:cNvSpPr>
          <p:nvPr/>
        </p:nvSpPr>
        <p:spPr bwMode="auto">
          <a:xfrm>
            <a:off x="7244862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22" name="Line 33"/>
          <p:cNvSpPr>
            <a:spLocks noChangeShapeType="1"/>
          </p:cNvSpPr>
          <p:nvPr/>
        </p:nvSpPr>
        <p:spPr bwMode="auto">
          <a:xfrm>
            <a:off x="7455877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23" name="Line 34"/>
          <p:cNvSpPr>
            <a:spLocks noChangeShapeType="1"/>
          </p:cNvSpPr>
          <p:nvPr/>
        </p:nvSpPr>
        <p:spPr bwMode="auto">
          <a:xfrm>
            <a:off x="7666892" y="1565431"/>
            <a:ext cx="0" cy="4572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27" name="Rectangle 75"/>
          <p:cNvSpPr>
            <a:spLocks noChangeArrowheads="1"/>
          </p:cNvSpPr>
          <p:nvPr/>
        </p:nvSpPr>
        <p:spPr bwMode="auto">
          <a:xfrm>
            <a:off x="773723" y="4308632"/>
            <a:ext cx="7033846" cy="211015"/>
          </a:xfrm>
          <a:prstGeom prst="rect">
            <a:avLst/>
          </a:prstGeom>
          <a:solidFill>
            <a:srgbClr val="CFEFF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30" name="Line 78"/>
          <p:cNvSpPr>
            <a:spLocks noChangeShapeType="1"/>
          </p:cNvSpPr>
          <p:nvPr/>
        </p:nvSpPr>
        <p:spPr bwMode="auto">
          <a:xfrm>
            <a:off x="1125415" y="1987462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31" name="Line 79"/>
          <p:cNvSpPr>
            <a:spLocks noChangeShapeType="1"/>
          </p:cNvSpPr>
          <p:nvPr/>
        </p:nvSpPr>
        <p:spPr bwMode="auto">
          <a:xfrm>
            <a:off x="1125415" y="2166239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32" name="Line 80"/>
          <p:cNvSpPr>
            <a:spLocks noChangeShapeType="1"/>
          </p:cNvSpPr>
          <p:nvPr/>
        </p:nvSpPr>
        <p:spPr bwMode="auto">
          <a:xfrm>
            <a:off x="1125415" y="2345016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33" name="Line 81"/>
          <p:cNvSpPr>
            <a:spLocks noChangeShapeType="1"/>
          </p:cNvSpPr>
          <p:nvPr/>
        </p:nvSpPr>
        <p:spPr bwMode="auto">
          <a:xfrm>
            <a:off x="1125415" y="2523793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34" name="Line 82"/>
          <p:cNvSpPr>
            <a:spLocks noChangeShapeType="1"/>
          </p:cNvSpPr>
          <p:nvPr/>
        </p:nvSpPr>
        <p:spPr bwMode="auto">
          <a:xfrm>
            <a:off x="1125415" y="2702570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35" name="Line 83"/>
          <p:cNvSpPr>
            <a:spLocks noChangeShapeType="1"/>
          </p:cNvSpPr>
          <p:nvPr/>
        </p:nvSpPr>
        <p:spPr bwMode="auto">
          <a:xfrm>
            <a:off x="1125415" y="2881347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36" name="Line 84"/>
          <p:cNvSpPr>
            <a:spLocks noChangeShapeType="1"/>
          </p:cNvSpPr>
          <p:nvPr/>
        </p:nvSpPr>
        <p:spPr bwMode="auto">
          <a:xfrm>
            <a:off x="1125415" y="3060124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37" name="Line 85"/>
          <p:cNvSpPr>
            <a:spLocks noChangeShapeType="1"/>
          </p:cNvSpPr>
          <p:nvPr/>
        </p:nvSpPr>
        <p:spPr bwMode="auto">
          <a:xfrm>
            <a:off x="1125415" y="3238901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38" name="Line 86"/>
          <p:cNvSpPr>
            <a:spLocks noChangeShapeType="1"/>
          </p:cNvSpPr>
          <p:nvPr/>
        </p:nvSpPr>
        <p:spPr bwMode="auto">
          <a:xfrm>
            <a:off x="1125415" y="3417678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39" name="Line 87"/>
          <p:cNvSpPr>
            <a:spLocks noChangeShapeType="1"/>
          </p:cNvSpPr>
          <p:nvPr/>
        </p:nvSpPr>
        <p:spPr bwMode="auto">
          <a:xfrm>
            <a:off x="1125415" y="3596454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59" name="Line 88"/>
          <p:cNvSpPr>
            <a:spLocks noChangeShapeType="1"/>
          </p:cNvSpPr>
          <p:nvPr/>
        </p:nvSpPr>
        <p:spPr bwMode="auto">
          <a:xfrm>
            <a:off x="1125415" y="3775231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60" name="Line 89"/>
          <p:cNvSpPr>
            <a:spLocks noChangeShapeType="1"/>
          </p:cNvSpPr>
          <p:nvPr/>
        </p:nvSpPr>
        <p:spPr bwMode="auto">
          <a:xfrm>
            <a:off x="1125415" y="3954008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61" name="Line 90"/>
          <p:cNvSpPr>
            <a:spLocks noChangeShapeType="1"/>
          </p:cNvSpPr>
          <p:nvPr/>
        </p:nvSpPr>
        <p:spPr bwMode="auto">
          <a:xfrm>
            <a:off x="1125415" y="4132785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grpSp>
        <p:nvGrpSpPr>
          <p:cNvPr id="262" name="Group 91"/>
          <p:cNvGrpSpPr>
            <a:grpSpLocks/>
          </p:cNvGrpSpPr>
          <p:nvPr/>
        </p:nvGrpSpPr>
        <p:grpSpPr bwMode="auto">
          <a:xfrm>
            <a:off x="1125415" y="4695493"/>
            <a:ext cx="6330462" cy="1266092"/>
            <a:chOff x="720" y="2616"/>
            <a:chExt cx="4320" cy="864"/>
          </a:xfrm>
        </p:grpSpPr>
        <p:sp>
          <p:nvSpPr>
            <p:cNvPr id="263" name="Line 92"/>
            <p:cNvSpPr>
              <a:spLocks noChangeShapeType="1"/>
            </p:cNvSpPr>
            <p:nvPr/>
          </p:nvSpPr>
          <p:spPr bwMode="auto">
            <a:xfrm>
              <a:off x="720" y="2616"/>
              <a:ext cx="432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 dirty="0">
                <a:latin typeface="Calibri" pitchFamily="34" charset="0"/>
              </a:endParaRPr>
            </a:p>
          </p:txBody>
        </p:sp>
        <p:sp>
          <p:nvSpPr>
            <p:cNvPr id="264" name="Line 93"/>
            <p:cNvSpPr>
              <a:spLocks noChangeShapeType="1"/>
            </p:cNvSpPr>
            <p:nvPr/>
          </p:nvSpPr>
          <p:spPr bwMode="auto">
            <a:xfrm>
              <a:off x="720" y="2760"/>
              <a:ext cx="432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 dirty="0">
                <a:latin typeface="Calibri" pitchFamily="34" charset="0"/>
              </a:endParaRPr>
            </a:p>
          </p:txBody>
        </p:sp>
        <p:sp>
          <p:nvSpPr>
            <p:cNvPr id="265" name="Line 94"/>
            <p:cNvSpPr>
              <a:spLocks noChangeShapeType="1"/>
            </p:cNvSpPr>
            <p:nvPr/>
          </p:nvSpPr>
          <p:spPr bwMode="auto">
            <a:xfrm>
              <a:off x="720" y="2904"/>
              <a:ext cx="432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 dirty="0">
                <a:latin typeface="Calibri" pitchFamily="34" charset="0"/>
              </a:endParaRPr>
            </a:p>
          </p:txBody>
        </p:sp>
        <p:sp>
          <p:nvSpPr>
            <p:cNvPr id="266" name="Line 95"/>
            <p:cNvSpPr>
              <a:spLocks noChangeShapeType="1"/>
            </p:cNvSpPr>
            <p:nvPr/>
          </p:nvSpPr>
          <p:spPr bwMode="auto">
            <a:xfrm>
              <a:off x="720" y="3048"/>
              <a:ext cx="432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 dirty="0">
                <a:latin typeface="Calibri" pitchFamily="34" charset="0"/>
              </a:endParaRPr>
            </a:p>
          </p:txBody>
        </p:sp>
        <p:sp>
          <p:nvSpPr>
            <p:cNvPr id="267" name="Line 96"/>
            <p:cNvSpPr>
              <a:spLocks noChangeShapeType="1"/>
            </p:cNvSpPr>
            <p:nvPr/>
          </p:nvSpPr>
          <p:spPr bwMode="auto">
            <a:xfrm>
              <a:off x="720" y="3192"/>
              <a:ext cx="432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 dirty="0">
                <a:latin typeface="Calibri" pitchFamily="34" charset="0"/>
              </a:endParaRPr>
            </a:p>
          </p:txBody>
        </p:sp>
        <p:sp>
          <p:nvSpPr>
            <p:cNvPr id="268" name="Line 97"/>
            <p:cNvSpPr>
              <a:spLocks noChangeShapeType="1"/>
            </p:cNvSpPr>
            <p:nvPr/>
          </p:nvSpPr>
          <p:spPr bwMode="auto">
            <a:xfrm>
              <a:off x="720" y="3336"/>
              <a:ext cx="432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 dirty="0">
                <a:latin typeface="Calibri" pitchFamily="34" charset="0"/>
              </a:endParaRPr>
            </a:p>
          </p:txBody>
        </p:sp>
        <p:sp>
          <p:nvSpPr>
            <p:cNvPr id="269" name="Line 98"/>
            <p:cNvSpPr>
              <a:spLocks noChangeShapeType="1"/>
            </p:cNvSpPr>
            <p:nvPr/>
          </p:nvSpPr>
          <p:spPr bwMode="auto">
            <a:xfrm>
              <a:off x="720" y="3480"/>
              <a:ext cx="432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 dirty="0">
                <a:latin typeface="Calibri" pitchFamily="34" charset="0"/>
              </a:endParaRPr>
            </a:p>
          </p:txBody>
        </p:sp>
      </p:grpSp>
      <p:sp>
        <p:nvSpPr>
          <p:cNvPr id="270" name="Text Box 120"/>
          <p:cNvSpPr txBox="1">
            <a:spLocks noChangeArrowheads="1"/>
          </p:cNvSpPr>
          <p:nvPr/>
        </p:nvSpPr>
        <p:spPr bwMode="auto">
          <a:xfrm>
            <a:off x="3352800" y="6159412"/>
            <a:ext cx="1352358" cy="348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62" b="1" dirty="0">
                <a:latin typeface="Calibri" pitchFamily="34" charset="0"/>
              </a:rPr>
              <a:t>Fold Diagram</a:t>
            </a:r>
          </a:p>
        </p:txBody>
      </p:sp>
      <p:grpSp>
        <p:nvGrpSpPr>
          <p:cNvPr id="271" name="Group 121"/>
          <p:cNvGrpSpPr>
            <a:grpSpLocks/>
          </p:cNvGrpSpPr>
          <p:nvPr/>
        </p:nvGrpSpPr>
        <p:grpSpPr bwMode="auto">
          <a:xfrm>
            <a:off x="861648" y="4578261"/>
            <a:ext cx="334109" cy="1528395"/>
            <a:chOff x="540" y="2536"/>
            <a:chExt cx="228" cy="1043"/>
          </a:xfrm>
        </p:grpSpPr>
        <p:sp>
          <p:nvSpPr>
            <p:cNvPr id="272" name="Text Box 122"/>
            <p:cNvSpPr txBox="1">
              <a:spLocks noChangeArrowheads="1"/>
            </p:cNvSpPr>
            <p:nvPr/>
          </p:nvSpPr>
          <p:spPr bwMode="auto">
            <a:xfrm>
              <a:off x="580" y="3400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2</a:t>
              </a:r>
            </a:p>
          </p:txBody>
        </p:sp>
        <p:sp>
          <p:nvSpPr>
            <p:cNvPr id="273" name="Text Box 123"/>
            <p:cNvSpPr txBox="1">
              <a:spLocks noChangeArrowheads="1"/>
            </p:cNvSpPr>
            <p:nvPr/>
          </p:nvSpPr>
          <p:spPr bwMode="auto">
            <a:xfrm>
              <a:off x="580" y="3256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4</a:t>
              </a:r>
            </a:p>
          </p:txBody>
        </p:sp>
        <p:sp>
          <p:nvSpPr>
            <p:cNvPr id="274" name="Text Box 124"/>
            <p:cNvSpPr txBox="1">
              <a:spLocks noChangeArrowheads="1"/>
            </p:cNvSpPr>
            <p:nvPr/>
          </p:nvSpPr>
          <p:spPr bwMode="auto">
            <a:xfrm>
              <a:off x="580" y="3112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6</a:t>
              </a:r>
            </a:p>
          </p:txBody>
        </p:sp>
        <p:sp>
          <p:nvSpPr>
            <p:cNvPr id="275" name="Text Box 125"/>
            <p:cNvSpPr txBox="1">
              <a:spLocks noChangeArrowheads="1"/>
            </p:cNvSpPr>
            <p:nvPr/>
          </p:nvSpPr>
          <p:spPr bwMode="auto">
            <a:xfrm>
              <a:off x="580" y="2968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8</a:t>
              </a:r>
            </a:p>
          </p:txBody>
        </p:sp>
        <p:sp>
          <p:nvSpPr>
            <p:cNvPr id="276" name="Text Box 126"/>
            <p:cNvSpPr txBox="1">
              <a:spLocks noChangeArrowheads="1"/>
            </p:cNvSpPr>
            <p:nvPr/>
          </p:nvSpPr>
          <p:spPr bwMode="auto">
            <a:xfrm>
              <a:off x="544" y="2824"/>
              <a:ext cx="224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10</a:t>
              </a:r>
            </a:p>
          </p:txBody>
        </p:sp>
        <p:sp>
          <p:nvSpPr>
            <p:cNvPr id="277" name="Text Box 127"/>
            <p:cNvSpPr txBox="1">
              <a:spLocks noChangeArrowheads="1"/>
            </p:cNvSpPr>
            <p:nvPr/>
          </p:nvSpPr>
          <p:spPr bwMode="auto">
            <a:xfrm>
              <a:off x="544" y="2680"/>
              <a:ext cx="224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12</a:t>
              </a:r>
            </a:p>
          </p:txBody>
        </p:sp>
        <p:sp>
          <p:nvSpPr>
            <p:cNvPr id="278" name="Text Box 128"/>
            <p:cNvSpPr txBox="1">
              <a:spLocks noChangeArrowheads="1"/>
            </p:cNvSpPr>
            <p:nvPr/>
          </p:nvSpPr>
          <p:spPr bwMode="auto">
            <a:xfrm>
              <a:off x="540" y="2536"/>
              <a:ext cx="224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14</a:t>
              </a:r>
            </a:p>
          </p:txBody>
        </p:sp>
      </p:grpSp>
      <p:grpSp>
        <p:nvGrpSpPr>
          <p:cNvPr id="279" name="Group 129"/>
          <p:cNvGrpSpPr>
            <a:grpSpLocks/>
          </p:cNvGrpSpPr>
          <p:nvPr/>
        </p:nvGrpSpPr>
        <p:grpSpPr bwMode="auto">
          <a:xfrm>
            <a:off x="7398730" y="4573867"/>
            <a:ext cx="334109" cy="1528397"/>
            <a:chOff x="540" y="2536"/>
            <a:chExt cx="228" cy="1043"/>
          </a:xfrm>
        </p:grpSpPr>
        <p:sp>
          <p:nvSpPr>
            <p:cNvPr id="280" name="Text Box 130"/>
            <p:cNvSpPr txBox="1">
              <a:spLocks noChangeArrowheads="1"/>
            </p:cNvSpPr>
            <p:nvPr/>
          </p:nvSpPr>
          <p:spPr bwMode="auto">
            <a:xfrm>
              <a:off x="580" y="3400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2</a:t>
              </a:r>
            </a:p>
          </p:txBody>
        </p:sp>
        <p:sp>
          <p:nvSpPr>
            <p:cNvPr id="281" name="Text Box 131"/>
            <p:cNvSpPr txBox="1">
              <a:spLocks noChangeArrowheads="1"/>
            </p:cNvSpPr>
            <p:nvPr/>
          </p:nvSpPr>
          <p:spPr bwMode="auto">
            <a:xfrm>
              <a:off x="580" y="3256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4</a:t>
              </a:r>
            </a:p>
          </p:txBody>
        </p:sp>
        <p:sp>
          <p:nvSpPr>
            <p:cNvPr id="282" name="Text Box 132"/>
            <p:cNvSpPr txBox="1">
              <a:spLocks noChangeArrowheads="1"/>
            </p:cNvSpPr>
            <p:nvPr/>
          </p:nvSpPr>
          <p:spPr bwMode="auto">
            <a:xfrm>
              <a:off x="580" y="3112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6</a:t>
              </a:r>
            </a:p>
          </p:txBody>
        </p:sp>
        <p:sp>
          <p:nvSpPr>
            <p:cNvPr id="283" name="Text Box 133"/>
            <p:cNvSpPr txBox="1">
              <a:spLocks noChangeArrowheads="1"/>
            </p:cNvSpPr>
            <p:nvPr/>
          </p:nvSpPr>
          <p:spPr bwMode="auto">
            <a:xfrm>
              <a:off x="580" y="2968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8</a:t>
              </a:r>
            </a:p>
          </p:txBody>
        </p:sp>
        <p:sp>
          <p:nvSpPr>
            <p:cNvPr id="284" name="Text Box 134"/>
            <p:cNvSpPr txBox="1">
              <a:spLocks noChangeArrowheads="1"/>
            </p:cNvSpPr>
            <p:nvPr/>
          </p:nvSpPr>
          <p:spPr bwMode="auto">
            <a:xfrm>
              <a:off x="544" y="2824"/>
              <a:ext cx="224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10</a:t>
              </a:r>
            </a:p>
          </p:txBody>
        </p:sp>
        <p:sp>
          <p:nvSpPr>
            <p:cNvPr id="285" name="Text Box 135"/>
            <p:cNvSpPr txBox="1">
              <a:spLocks noChangeArrowheads="1"/>
            </p:cNvSpPr>
            <p:nvPr/>
          </p:nvSpPr>
          <p:spPr bwMode="auto">
            <a:xfrm>
              <a:off x="544" y="2680"/>
              <a:ext cx="224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12</a:t>
              </a:r>
            </a:p>
          </p:txBody>
        </p:sp>
        <p:sp>
          <p:nvSpPr>
            <p:cNvPr id="286" name="Text Box 136"/>
            <p:cNvSpPr txBox="1">
              <a:spLocks noChangeArrowheads="1"/>
            </p:cNvSpPr>
            <p:nvPr/>
          </p:nvSpPr>
          <p:spPr bwMode="auto">
            <a:xfrm>
              <a:off x="540" y="2536"/>
              <a:ext cx="224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14</a:t>
              </a:r>
            </a:p>
          </p:txBody>
        </p:sp>
      </p:grpSp>
      <p:sp>
        <p:nvSpPr>
          <p:cNvPr id="287" name="Line 137"/>
          <p:cNvSpPr>
            <a:spLocks noChangeShapeType="1"/>
          </p:cNvSpPr>
          <p:nvPr/>
        </p:nvSpPr>
        <p:spPr bwMode="auto">
          <a:xfrm>
            <a:off x="1125415" y="1808685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88" name="Text Box 138"/>
          <p:cNvSpPr txBox="1">
            <a:spLocks noChangeArrowheads="1"/>
          </p:cNvSpPr>
          <p:nvPr/>
        </p:nvSpPr>
        <p:spPr bwMode="auto">
          <a:xfrm>
            <a:off x="1031631" y="1269424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</a:t>
            </a:r>
          </a:p>
        </p:txBody>
      </p:sp>
      <p:sp>
        <p:nvSpPr>
          <p:cNvPr id="289" name="Text Box 139"/>
          <p:cNvSpPr txBox="1">
            <a:spLocks noChangeArrowheads="1"/>
          </p:cNvSpPr>
          <p:nvPr/>
        </p:nvSpPr>
        <p:spPr bwMode="auto">
          <a:xfrm>
            <a:off x="1219200" y="1269424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</a:t>
            </a:r>
          </a:p>
        </p:txBody>
      </p:sp>
      <p:sp>
        <p:nvSpPr>
          <p:cNvPr id="290" name="Text Box 140"/>
          <p:cNvSpPr txBox="1">
            <a:spLocks noChangeArrowheads="1"/>
          </p:cNvSpPr>
          <p:nvPr/>
        </p:nvSpPr>
        <p:spPr bwMode="auto">
          <a:xfrm>
            <a:off x="1436077" y="1269424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3</a:t>
            </a:r>
          </a:p>
        </p:txBody>
      </p:sp>
      <p:sp>
        <p:nvSpPr>
          <p:cNvPr id="291" name="Text Box 141"/>
          <p:cNvSpPr txBox="1">
            <a:spLocks noChangeArrowheads="1"/>
          </p:cNvSpPr>
          <p:nvPr/>
        </p:nvSpPr>
        <p:spPr bwMode="auto">
          <a:xfrm>
            <a:off x="1652954" y="1269424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4</a:t>
            </a:r>
          </a:p>
        </p:txBody>
      </p:sp>
      <p:sp>
        <p:nvSpPr>
          <p:cNvPr id="292" name="Text Box 142"/>
          <p:cNvSpPr txBox="1">
            <a:spLocks noChangeArrowheads="1"/>
          </p:cNvSpPr>
          <p:nvPr/>
        </p:nvSpPr>
        <p:spPr bwMode="auto">
          <a:xfrm>
            <a:off x="1852246" y="1269424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5</a:t>
            </a:r>
          </a:p>
        </p:txBody>
      </p:sp>
      <p:sp>
        <p:nvSpPr>
          <p:cNvPr id="293" name="Text Box 143"/>
          <p:cNvSpPr txBox="1">
            <a:spLocks noChangeArrowheads="1"/>
          </p:cNvSpPr>
          <p:nvPr/>
        </p:nvSpPr>
        <p:spPr bwMode="auto">
          <a:xfrm>
            <a:off x="2063262" y="1269424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6</a:t>
            </a:r>
          </a:p>
        </p:txBody>
      </p:sp>
      <p:sp>
        <p:nvSpPr>
          <p:cNvPr id="294" name="Text Box 144"/>
          <p:cNvSpPr txBox="1">
            <a:spLocks noChangeArrowheads="1"/>
          </p:cNvSpPr>
          <p:nvPr/>
        </p:nvSpPr>
        <p:spPr bwMode="auto">
          <a:xfrm>
            <a:off x="2274277" y="1269424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7</a:t>
            </a:r>
          </a:p>
        </p:txBody>
      </p:sp>
      <p:sp>
        <p:nvSpPr>
          <p:cNvPr id="295" name="Text Box 145"/>
          <p:cNvSpPr txBox="1">
            <a:spLocks noChangeArrowheads="1"/>
          </p:cNvSpPr>
          <p:nvPr/>
        </p:nvSpPr>
        <p:spPr bwMode="auto">
          <a:xfrm>
            <a:off x="2485293" y="1269424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8</a:t>
            </a:r>
          </a:p>
        </p:txBody>
      </p:sp>
      <p:sp>
        <p:nvSpPr>
          <p:cNvPr id="296" name="Text Box 146"/>
          <p:cNvSpPr txBox="1">
            <a:spLocks noChangeArrowheads="1"/>
          </p:cNvSpPr>
          <p:nvPr/>
        </p:nvSpPr>
        <p:spPr bwMode="auto">
          <a:xfrm>
            <a:off x="2696308" y="1269424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9</a:t>
            </a:r>
          </a:p>
        </p:txBody>
      </p:sp>
      <p:sp>
        <p:nvSpPr>
          <p:cNvPr id="297" name="Text Box 147"/>
          <p:cNvSpPr txBox="1">
            <a:spLocks noChangeArrowheads="1"/>
          </p:cNvSpPr>
          <p:nvPr/>
        </p:nvSpPr>
        <p:spPr bwMode="auto">
          <a:xfrm>
            <a:off x="2895600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10</a:t>
            </a:r>
          </a:p>
        </p:txBody>
      </p:sp>
      <p:sp>
        <p:nvSpPr>
          <p:cNvPr id="298" name="Text Box 148"/>
          <p:cNvSpPr txBox="1">
            <a:spLocks noChangeArrowheads="1"/>
          </p:cNvSpPr>
          <p:nvPr/>
        </p:nvSpPr>
        <p:spPr bwMode="auto">
          <a:xfrm>
            <a:off x="3106615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11</a:t>
            </a:r>
          </a:p>
        </p:txBody>
      </p:sp>
      <p:sp>
        <p:nvSpPr>
          <p:cNvPr id="299" name="Text Box 149"/>
          <p:cNvSpPr txBox="1">
            <a:spLocks noChangeArrowheads="1"/>
          </p:cNvSpPr>
          <p:nvPr/>
        </p:nvSpPr>
        <p:spPr bwMode="auto">
          <a:xfrm>
            <a:off x="3317631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12</a:t>
            </a:r>
          </a:p>
        </p:txBody>
      </p:sp>
      <p:sp>
        <p:nvSpPr>
          <p:cNvPr id="300" name="Text Box 150"/>
          <p:cNvSpPr txBox="1">
            <a:spLocks noChangeArrowheads="1"/>
          </p:cNvSpPr>
          <p:nvPr/>
        </p:nvSpPr>
        <p:spPr bwMode="auto">
          <a:xfrm>
            <a:off x="3528646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13</a:t>
            </a:r>
          </a:p>
        </p:txBody>
      </p:sp>
      <p:sp>
        <p:nvSpPr>
          <p:cNvPr id="301" name="Text Box 151"/>
          <p:cNvSpPr txBox="1">
            <a:spLocks noChangeArrowheads="1"/>
          </p:cNvSpPr>
          <p:nvPr/>
        </p:nvSpPr>
        <p:spPr bwMode="auto">
          <a:xfrm>
            <a:off x="3739662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14</a:t>
            </a:r>
          </a:p>
        </p:txBody>
      </p:sp>
      <p:sp>
        <p:nvSpPr>
          <p:cNvPr id="302" name="Text Box 152"/>
          <p:cNvSpPr txBox="1">
            <a:spLocks noChangeArrowheads="1"/>
          </p:cNvSpPr>
          <p:nvPr/>
        </p:nvSpPr>
        <p:spPr bwMode="auto">
          <a:xfrm>
            <a:off x="3950677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15</a:t>
            </a:r>
          </a:p>
        </p:txBody>
      </p:sp>
      <p:sp>
        <p:nvSpPr>
          <p:cNvPr id="303" name="Text Box 153"/>
          <p:cNvSpPr txBox="1">
            <a:spLocks noChangeArrowheads="1"/>
          </p:cNvSpPr>
          <p:nvPr/>
        </p:nvSpPr>
        <p:spPr bwMode="auto">
          <a:xfrm>
            <a:off x="4161692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16</a:t>
            </a:r>
          </a:p>
        </p:txBody>
      </p:sp>
      <p:sp>
        <p:nvSpPr>
          <p:cNvPr id="304" name="Text Box 154"/>
          <p:cNvSpPr txBox="1">
            <a:spLocks noChangeArrowheads="1"/>
          </p:cNvSpPr>
          <p:nvPr/>
        </p:nvSpPr>
        <p:spPr bwMode="auto">
          <a:xfrm>
            <a:off x="4372708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17</a:t>
            </a:r>
          </a:p>
        </p:txBody>
      </p:sp>
      <p:sp>
        <p:nvSpPr>
          <p:cNvPr id="305" name="Text Box 155"/>
          <p:cNvSpPr txBox="1">
            <a:spLocks noChangeArrowheads="1"/>
          </p:cNvSpPr>
          <p:nvPr/>
        </p:nvSpPr>
        <p:spPr bwMode="auto">
          <a:xfrm>
            <a:off x="4583723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18</a:t>
            </a:r>
          </a:p>
        </p:txBody>
      </p:sp>
      <p:sp>
        <p:nvSpPr>
          <p:cNvPr id="306" name="Text Box 156"/>
          <p:cNvSpPr txBox="1">
            <a:spLocks noChangeArrowheads="1"/>
          </p:cNvSpPr>
          <p:nvPr/>
        </p:nvSpPr>
        <p:spPr bwMode="auto">
          <a:xfrm>
            <a:off x="4794739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19</a:t>
            </a:r>
          </a:p>
        </p:txBody>
      </p:sp>
      <p:sp>
        <p:nvSpPr>
          <p:cNvPr id="307" name="Text Box 157"/>
          <p:cNvSpPr txBox="1">
            <a:spLocks noChangeArrowheads="1"/>
          </p:cNvSpPr>
          <p:nvPr/>
        </p:nvSpPr>
        <p:spPr bwMode="auto">
          <a:xfrm>
            <a:off x="5005754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20</a:t>
            </a:r>
          </a:p>
        </p:txBody>
      </p:sp>
      <p:sp>
        <p:nvSpPr>
          <p:cNvPr id="308" name="Text Box 158"/>
          <p:cNvSpPr txBox="1">
            <a:spLocks noChangeArrowheads="1"/>
          </p:cNvSpPr>
          <p:nvPr/>
        </p:nvSpPr>
        <p:spPr bwMode="auto">
          <a:xfrm>
            <a:off x="5216769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21</a:t>
            </a:r>
          </a:p>
        </p:txBody>
      </p:sp>
      <p:sp>
        <p:nvSpPr>
          <p:cNvPr id="309" name="Text Box 159"/>
          <p:cNvSpPr txBox="1">
            <a:spLocks noChangeArrowheads="1"/>
          </p:cNvSpPr>
          <p:nvPr/>
        </p:nvSpPr>
        <p:spPr bwMode="auto">
          <a:xfrm>
            <a:off x="5427785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22</a:t>
            </a:r>
          </a:p>
        </p:txBody>
      </p:sp>
      <p:sp>
        <p:nvSpPr>
          <p:cNvPr id="310" name="Text Box 160"/>
          <p:cNvSpPr txBox="1">
            <a:spLocks noChangeArrowheads="1"/>
          </p:cNvSpPr>
          <p:nvPr/>
        </p:nvSpPr>
        <p:spPr bwMode="auto">
          <a:xfrm>
            <a:off x="5638800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23</a:t>
            </a:r>
          </a:p>
        </p:txBody>
      </p:sp>
      <p:sp>
        <p:nvSpPr>
          <p:cNvPr id="311" name="Text Box 161"/>
          <p:cNvSpPr txBox="1">
            <a:spLocks noChangeArrowheads="1"/>
          </p:cNvSpPr>
          <p:nvPr/>
        </p:nvSpPr>
        <p:spPr bwMode="auto">
          <a:xfrm>
            <a:off x="5849815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24</a:t>
            </a:r>
          </a:p>
        </p:txBody>
      </p:sp>
      <p:sp>
        <p:nvSpPr>
          <p:cNvPr id="312" name="Text Box 162"/>
          <p:cNvSpPr txBox="1">
            <a:spLocks noChangeArrowheads="1"/>
          </p:cNvSpPr>
          <p:nvPr/>
        </p:nvSpPr>
        <p:spPr bwMode="auto">
          <a:xfrm>
            <a:off x="6060831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25</a:t>
            </a:r>
          </a:p>
        </p:txBody>
      </p:sp>
      <p:sp>
        <p:nvSpPr>
          <p:cNvPr id="313" name="Text Box 163"/>
          <p:cNvSpPr txBox="1">
            <a:spLocks noChangeArrowheads="1"/>
          </p:cNvSpPr>
          <p:nvPr/>
        </p:nvSpPr>
        <p:spPr bwMode="auto">
          <a:xfrm>
            <a:off x="6271846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26</a:t>
            </a:r>
          </a:p>
        </p:txBody>
      </p:sp>
      <p:sp>
        <p:nvSpPr>
          <p:cNvPr id="314" name="Text Box 164"/>
          <p:cNvSpPr txBox="1">
            <a:spLocks noChangeArrowheads="1"/>
          </p:cNvSpPr>
          <p:nvPr/>
        </p:nvSpPr>
        <p:spPr bwMode="auto">
          <a:xfrm>
            <a:off x="6482862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27</a:t>
            </a:r>
          </a:p>
        </p:txBody>
      </p:sp>
      <p:sp>
        <p:nvSpPr>
          <p:cNvPr id="315" name="Text Box 165"/>
          <p:cNvSpPr txBox="1">
            <a:spLocks noChangeArrowheads="1"/>
          </p:cNvSpPr>
          <p:nvPr/>
        </p:nvSpPr>
        <p:spPr bwMode="auto">
          <a:xfrm>
            <a:off x="6693877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28</a:t>
            </a:r>
          </a:p>
        </p:txBody>
      </p:sp>
      <p:sp>
        <p:nvSpPr>
          <p:cNvPr id="316" name="Text Box 166"/>
          <p:cNvSpPr txBox="1">
            <a:spLocks noChangeArrowheads="1"/>
          </p:cNvSpPr>
          <p:nvPr/>
        </p:nvSpPr>
        <p:spPr bwMode="auto">
          <a:xfrm>
            <a:off x="6904892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29</a:t>
            </a:r>
          </a:p>
        </p:txBody>
      </p:sp>
      <p:sp>
        <p:nvSpPr>
          <p:cNvPr id="317" name="Text Box 167"/>
          <p:cNvSpPr txBox="1">
            <a:spLocks noChangeArrowheads="1"/>
          </p:cNvSpPr>
          <p:nvPr/>
        </p:nvSpPr>
        <p:spPr bwMode="auto">
          <a:xfrm>
            <a:off x="7115908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30</a:t>
            </a:r>
          </a:p>
        </p:txBody>
      </p:sp>
      <p:sp>
        <p:nvSpPr>
          <p:cNvPr id="318" name="Text Box 168"/>
          <p:cNvSpPr txBox="1">
            <a:spLocks noChangeArrowheads="1"/>
          </p:cNvSpPr>
          <p:nvPr/>
        </p:nvSpPr>
        <p:spPr bwMode="auto">
          <a:xfrm>
            <a:off x="7326923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31</a:t>
            </a:r>
          </a:p>
        </p:txBody>
      </p:sp>
      <p:sp>
        <p:nvSpPr>
          <p:cNvPr id="319" name="Line 169"/>
          <p:cNvSpPr>
            <a:spLocks noChangeShapeType="1"/>
          </p:cNvSpPr>
          <p:nvPr/>
        </p:nvSpPr>
        <p:spPr bwMode="auto">
          <a:xfrm>
            <a:off x="1125415" y="1577154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>
              <a:latin typeface="Calibri" pitchFamily="34" charset="0"/>
            </a:endParaRPr>
          </a:p>
        </p:txBody>
      </p:sp>
      <p:grpSp>
        <p:nvGrpSpPr>
          <p:cNvPr id="320" name="Group 172"/>
          <p:cNvGrpSpPr/>
          <p:nvPr/>
        </p:nvGrpSpPr>
        <p:grpSpPr>
          <a:xfrm>
            <a:off x="1284717" y="1517073"/>
            <a:ext cx="3701562" cy="105508"/>
            <a:chOff x="1171575" y="1295400"/>
            <a:chExt cx="4010025" cy="114300"/>
          </a:xfrm>
        </p:grpSpPr>
        <p:grpSp>
          <p:nvGrpSpPr>
            <p:cNvPr id="321" name="Group 99"/>
            <p:cNvGrpSpPr>
              <a:grpSpLocks/>
            </p:cNvGrpSpPr>
            <p:nvPr/>
          </p:nvGrpSpPr>
          <p:grpSpPr bwMode="auto">
            <a:xfrm>
              <a:off x="1171575" y="1304932"/>
              <a:ext cx="3524250" cy="100013"/>
              <a:chOff x="738" y="822"/>
              <a:chExt cx="2220" cy="63"/>
            </a:xfrm>
          </p:grpSpPr>
          <p:sp>
            <p:nvSpPr>
              <p:cNvPr id="323" name="Oval 100"/>
              <p:cNvSpPr>
                <a:spLocks noChangeArrowheads="1"/>
              </p:cNvSpPr>
              <p:nvPr/>
            </p:nvSpPr>
            <p:spPr bwMode="auto">
              <a:xfrm>
                <a:off x="738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24" name="Oval 101"/>
              <p:cNvSpPr>
                <a:spLocks noChangeArrowheads="1"/>
              </p:cNvSpPr>
              <p:nvPr/>
            </p:nvSpPr>
            <p:spPr bwMode="auto">
              <a:xfrm>
                <a:off x="876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25" name="Oval 102"/>
              <p:cNvSpPr>
                <a:spLocks noChangeArrowheads="1"/>
              </p:cNvSpPr>
              <p:nvPr/>
            </p:nvSpPr>
            <p:spPr bwMode="auto">
              <a:xfrm>
                <a:off x="1020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26" name="Oval 103"/>
              <p:cNvSpPr>
                <a:spLocks noChangeArrowheads="1"/>
              </p:cNvSpPr>
              <p:nvPr/>
            </p:nvSpPr>
            <p:spPr bwMode="auto">
              <a:xfrm>
                <a:off x="1164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27" name="Oval 104"/>
              <p:cNvSpPr>
                <a:spLocks noChangeArrowheads="1"/>
              </p:cNvSpPr>
              <p:nvPr/>
            </p:nvSpPr>
            <p:spPr bwMode="auto">
              <a:xfrm>
                <a:off x="1308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28" name="Oval 105"/>
              <p:cNvSpPr>
                <a:spLocks noChangeArrowheads="1"/>
              </p:cNvSpPr>
              <p:nvPr/>
            </p:nvSpPr>
            <p:spPr bwMode="auto">
              <a:xfrm>
                <a:off x="1452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29" name="Oval 106"/>
              <p:cNvSpPr>
                <a:spLocks noChangeArrowheads="1"/>
              </p:cNvSpPr>
              <p:nvPr/>
            </p:nvSpPr>
            <p:spPr bwMode="auto">
              <a:xfrm>
                <a:off x="1596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30" name="Oval 107"/>
              <p:cNvSpPr>
                <a:spLocks noChangeArrowheads="1"/>
              </p:cNvSpPr>
              <p:nvPr/>
            </p:nvSpPr>
            <p:spPr bwMode="auto">
              <a:xfrm>
                <a:off x="1740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31" name="Oval 108"/>
              <p:cNvSpPr>
                <a:spLocks noChangeArrowheads="1"/>
              </p:cNvSpPr>
              <p:nvPr/>
            </p:nvSpPr>
            <p:spPr bwMode="auto">
              <a:xfrm>
                <a:off x="1884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32" name="Oval 109"/>
              <p:cNvSpPr>
                <a:spLocks noChangeArrowheads="1"/>
              </p:cNvSpPr>
              <p:nvPr/>
            </p:nvSpPr>
            <p:spPr bwMode="auto">
              <a:xfrm>
                <a:off x="2028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33" name="Oval 110"/>
              <p:cNvSpPr>
                <a:spLocks noChangeArrowheads="1"/>
              </p:cNvSpPr>
              <p:nvPr/>
            </p:nvSpPr>
            <p:spPr bwMode="auto">
              <a:xfrm>
                <a:off x="2172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34" name="Oval 111"/>
              <p:cNvSpPr>
                <a:spLocks noChangeArrowheads="1"/>
              </p:cNvSpPr>
              <p:nvPr/>
            </p:nvSpPr>
            <p:spPr bwMode="auto">
              <a:xfrm>
                <a:off x="2316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35" name="Oval 112"/>
              <p:cNvSpPr>
                <a:spLocks noChangeArrowheads="1"/>
              </p:cNvSpPr>
              <p:nvPr/>
            </p:nvSpPr>
            <p:spPr bwMode="auto">
              <a:xfrm>
                <a:off x="2460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36" name="Oval 113"/>
              <p:cNvSpPr>
                <a:spLocks noChangeArrowheads="1"/>
              </p:cNvSpPr>
              <p:nvPr/>
            </p:nvSpPr>
            <p:spPr bwMode="auto">
              <a:xfrm>
                <a:off x="2604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37" name="Oval 114"/>
              <p:cNvSpPr>
                <a:spLocks noChangeArrowheads="1"/>
              </p:cNvSpPr>
              <p:nvPr/>
            </p:nvSpPr>
            <p:spPr bwMode="auto">
              <a:xfrm>
                <a:off x="2748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38" name="Oval 115"/>
              <p:cNvSpPr>
                <a:spLocks noChangeArrowheads="1"/>
              </p:cNvSpPr>
              <p:nvPr/>
            </p:nvSpPr>
            <p:spPr bwMode="auto">
              <a:xfrm>
                <a:off x="2892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</p:grpSp>
        <p:sp>
          <p:nvSpPr>
            <p:cNvPr id="322" name="Explosion 1 321"/>
            <p:cNvSpPr>
              <a:spLocks noChangeAspect="1"/>
            </p:cNvSpPr>
            <p:nvPr/>
          </p:nvSpPr>
          <p:spPr bwMode="auto">
            <a:xfrm>
              <a:off x="5067300" y="1295400"/>
              <a:ext cx="114300" cy="114300"/>
            </a:xfrm>
            <a:prstGeom prst="irregularSeal1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4406" tIns="42203" rIns="84406" bIns="42203" numCol="1" rtlCol="0" anchor="t" anchorCtr="0" compatLnSpc="1">
              <a:prstTxWarp prst="textNoShape">
                <a:avLst/>
              </a:prstTxWarp>
            </a:bodyPr>
            <a:lstStyle/>
            <a:p>
              <a:pPr defTabSz="844083"/>
              <a:endParaRPr lang="en-US" sz="2215" dirty="0">
                <a:latin typeface="Calibri" pitchFamily="34" charset="0"/>
              </a:endParaRPr>
            </a:p>
          </p:txBody>
        </p:sp>
      </p:grpSp>
      <p:sp>
        <p:nvSpPr>
          <p:cNvPr id="339" name="Flowchart: Extract 338"/>
          <p:cNvSpPr/>
          <p:nvPr/>
        </p:nvSpPr>
        <p:spPr bwMode="auto">
          <a:xfrm flipV="1">
            <a:off x="3106669" y="1982175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40" name="Flowchart: Extract 339"/>
          <p:cNvSpPr/>
          <p:nvPr/>
        </p:nvSpPr>
        <p:spPr bwMode="auto">
          <a:xfrm flipV="1">
            <a:off x="4683566" y="1982175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cxnSp>
        <p:nvCxnSpPr>
          <p:cNvPr id="341" name="Straight Connector 340"/>
          <p:cNvCxnSpPr/>
          <p:nvPr/>
        </p:nvCxnSpPr>
        <p:spPr bwMode="auto">
          <a:xfrm>
            <a:off x="3203728" y="1982175"/>
            <a:ext cx="16482" cy="11486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42" name="Flowchart: Extract 341"/>
          <p:cNvSpPr/>
          <p:nvPr/>
        </p:nvSpPr>
        <p:spPr bwMode="auto">
          <a:xfrm flipV="1">
            <a:off x="3211796" y="1982175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43" name="Flowchart: Extract 342"/>
          <p:cNvSpPr/>
          <p:nvPr/>
        </p:nvSpPr>
        <p:spPr bwMode="auto">
          <a:xfrm flipV="1">
            <a:off x="3316922" y="1982175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cxnSp>
        <p:nvCxnSpPr>
          <p:cNvPr id="344" name="Straight Connector 343"/>
          <p:cNvCxnSpPr/>
          <p:nvPr/>
        </p:nvCxnSpPr>
        <p:spPr bwMode="auto">
          <a:xfrm>
            <a:off x="3361298" y="1982175"/>
            <a:ext cx="16482" cy="11486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45" name="Flowchart: Extract 344"/>
          <p:cNvSpPr/>
          <p:nvPr/>
        </p:nvSpPr>
        <p:spPr bwMode="auto">
          <a:xfrm flipV="1">
            <a:off x="3422049" y="1982175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46" name="Flowchart: Extract 345"/>
          <p:cNvSpPr/>
          <p:nvPr/>
        </p:nvSpPr>
        <p:spPr bwMode="auto">
          <a:xfrm flipV="1">
            <a:off x="3527175" y="1982175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47" name="Flowchart: Extract 346"/>
          <p:cNvSpPr/>
          <p:nvPr/>
        </p:nvSpPr>
        <p:spPr bwMode="auto">
          <a:xfrm flipV="1">
            <a:off x="3632302" y="1982175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48" name="Flowchart: Extract 347"/>
          <p:cNvSpPr/>
          <p:nvPr/>
        </p:nvSpPr>
        <p:spPr bwMode="auto">
          <a:xfrm flipV="1">
            <a:off x="3737428" y="1982175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49" name="Flowchart: Extract 348"/>
          <p:cNvSpPr/>
          <p:nvPr/>
        </p:nvSpPr>
        <p:spPr bwMode="auto">
          <a:xfrm flipV="1">
            <a:off x="3842555" y="1982175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50" name="Flowchart: Extract 349"/>
          <p:cNvSpPr/>
          <p:nvPr/>
        </p:nvSpPr>
        <p:spPr bwMode="auto">
          <a:xfrm flipV="1">
            <a:off x="3947681" y="1982175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51" name="Flowchart: Extract 350"/>
          <p:cNvSpPr/>
          <p:nvPr/>
        </p:nvSpPr>
        <p:spPr bwMode="auto">
          <a:xfrm flipV="1">
            <a:off x="4052807" y="1982175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52" name="Flowchart: Extract 351"/>
          <p:cNvSpPr/>
          <p:nvPr/>
        </p:nvSpPr>
        <p:spPr bwMode="auto">
          <a:xfrm flipV="1">
            <a:off x="4157934" y="1982175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53" name="Flowchart: Extract 352"/>
          <p:cNvSpPr/>
          <p:nvPr/>
        </p:nvSpPr>
        <p:spPr bwMode="auto">
          <a:xfrm flipV="1">
            <a:off x="4263060" y="1982175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54" name="Flowchart: Extract 353"/>
          <p:cNvSpPr/>
          <p:nvPr/>
        </p:nvSpPr>
        <p:spPr bwMode="auto">
          <a:xfrm flipV="1">
            <a:off x="4368187" y="1982175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55" name="Flowchart: Extract 354"/>
          <p:cNvSpPr/>
          <p:nvPr/>
        </p:nvSpPr>
        <p:spPr bwMode="auto">
          <a:xfrm flipV="1">
            <a:off x="4473313" y="1982175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56" name="Flowchart: Extract 355"/>
          <p:cNvSpPr/>
          <p:nvPr/>
        </p:nvSpPr>
        <p:spPr bwMode="auto">
          <a:xfrm flipV="1">
            <a:off x="4578440" y="1982175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57" name="Flowchart: Extract 356"/>
          <p:cNvSpPr/>
          <p:nvPr/>
        </p:nvSpPr>
        <p:spPr bwMode="auto">
          <a:xfrm flipV="1">
            <a:off x="2903406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58" name="Flowchart: Extract 357"/>
          <p:cNvSpPr/>
          <p:nvPr/>
        </p:nvSpPr>
        <p:spPr bwMode="auto">
          <a:xfrm flipV="1">
            <a:off x="4480303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cxnSp>
        <p:nvCxnSpPr>
          <p:cNvPr id="359" name="Straight Connector 358"/>
          <p:cNvCxnSpPr/>
          <p:nvPr/>
        </p:nvCxnSpPr>
        <p:spPr bwMode="auto">
          <a:xfrm>
            <a:off x="3000465" y="1801006"/>
            <a:ext cx="16482" cy="11486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60" name="Flowchart: Extract 359"/>
          <p:cNvSpPr/>
          <p:nvPr/>
        </p:nvSpPr>
        <p:spPr bwMode="auto">
          <a:xfrm flipV="1">
            <a:off x="3008532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61" name="Flowchart: Extract 360"/>
          <p:cNvSpPr/>
          <p:nvPr/>
        </p:nvSpPr>
        <p:spPr bwMode="auto">
          <a:xfrm flipV="1">
            <a:off x="3113659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cxnSp>
        <p:nvCxnSpPr>
          <p:cNvPr id="362" name="Straight Connector 361"/>
          <p:cNvCxnSpPr/>
          <p:nvPr/>
        </p:nvCxnSpPr>
        <p:spPr bwMode="auto">
          <a:xfrm>
            <a:off x="3158035" y="1801006"/>
            <a:ext cx="16482" cy="11486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63" name="Flowchart: Extract 362"/>
          <p:cNvSpPr/>
          <p:nvPr/>
        </p:nvSpPr>
        <p:spPr bwMode="auto">
          <a:xfrm flipV="1">
            <a:off x="3218785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64" name="Flowchart: Extract 363"/>
          <p:cNvSpPr/>
          <p:nvPr/>
        </p:nvSpPr>
        <p:spPr bwMode="auto">
          <a:xfrm flipV="1">
            <a:off x="3323912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65" name="Flowchart: Extract 364"/>
          <p:cNvSpPr/>
          <p:nvPr/>
        </p:nvSpPr>
        <p:spPr bwMode="auto">
          <a:xfrm flipV="1">
            <a:off x="3429038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66" name="Flowchart: Extract 365"/>
          <p:cNvSpPr/>
          <p:nvPr/>
        </p:nvSpPr>
        <p:spPr bwMode="auto">
          <a:xfrm flipV="1">
            <a:off x="3534165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67" name="Flowchart: Extract 366"/>
          <p:cNvSpPr/>
          <p:nvPr/>
        </p:nvSpPr>
        <p:spPr bwMode="auto">
          <a:xfrm flipV="1">
            <a:off x="3639291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68" name="Flowchart: Extract 367"/>
          <p:cNvSpPr/>
          <p:nvPr/>
        </p:nvSpPr>
        <p:spPr bwMode="auto">
          <a:xfrm flipV="1">
            <a:off x="3744418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69" name="Flowchart: Extract 368"/>
          <p:cNvSpPr/>
          <p:nvPr/>
        </p:nvSpPr>
        <p:spPr bwMode="auto">
          <a:xfrm flipV="1">
            <a:off x="3849544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70" name="Flowchart: Extract 369"/>
          <p:cNvSpPr/>
          <p:nvPr/>
        </p:nvSpPr>
        <p:spPr bwMode="auto">
          <a:xfrm flipV="1">
            <a:off x="3954671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71" name="Flowchart: Extract 370"/>
          <p:cNvSpPr/>
          <p:nvPr/>
        </p:nvSpPr>
        <p:spPr bwMode="auto">
          <a:xfrm flipV="1">
            <a:off x="4059797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72" name="Flowchart: Extract 371"/>
          <p:cNvSpPr/>
          <p:nvPr/>
        </p:nvSpPr>
        <p:spPr bwMode="auto">
          <a:xfrm flipV="1">
            <a:off x="4164923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73" name="Flowchart: Extract 372"/>
          <p:cNvSpPr/>
          <p:nvPr/>
        </p:nvSpPr>
        <p:spPr bwMode="auto">
          <a:xfrm flipV="1">
            <a:off x="4270050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74" name="Flowchart: Extract 373"/>
          <p:cNvSpPr/>
          <p:nvPr/>
        </p:nvSpPr>
        <p:spPr bwMode="auto">
          <a:xfrm flipV="1">
            <a:off x="4375176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75" name="TextBox 374"/>
          <p:cNvSpPr txBox="1"/>
          <p:nvPr/>
        </p:nvSpPr>
        <p:spPr>
          <a:xfrm>
            <a:off x="1341617" y="1911704"/>
            <a:ext cx="1205779" cy="191719"/>
          </a:xfrm>
          <a:prstGeom prst="rect">
            <a:avLst/>
          </a:prstGeom>
          <a:solidFill>
            <a:srgbClr val="FFFF99"/>
          </a:solidFill>
        </p:spPr>
        <p:txBody>
          <a:bodyPr wrap="none" rtlCol="0">
            <a:spAutoFit/>
          </a:bodyPr>
          <a:lstStyle/>
          <a:p>
            <a:r>
              <a:rPr lang="en-US" sz="646" b="1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Shot 2 – 16 Midpoints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charset="-128"/>
              </a:rPr>
              <a:t>Shot </a:t>
            </a:r>
            <a:r>
              <a:rPr lang="en-US" dirty="0" smtClean="0">
                <a:ea typeface="ＭＳ Ｐゴシック" charset="-128"/>
              </a:rPr>
              <a:t>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75982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Rectangle 77"/>
          <p:cNvSpPr>
            <a:spLocks noChangeArrowheads="1"/>
          </p:cNvSpPr>
          <p:nvPr/>
        </p:nvSpPr>
        <p:spPr bwMode="auto">
          <a:xfrm>
            <a:off x="914400" y="4519647"/>
            <a:ext cx="6752492" cy="161778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215" dirty="0">
              <a:latin typeface="Calibri" pitchFamily="34" charset="0"/>
            </a:endParaRPr>
          </a:p>
        </p:txBody>
      </p:sp>
      <p:sp>
        <p:nvSpPr>
          <p:cNvPr id="269" name="Rectangle 76"/>
          <p:cNvSpPr>
            <a:spLocks noChangeArrowheads="1"/>
          </p:cNvSpPr>
          <p:nvPr/>
        </p:nvSpPr>
        <p:spPr bwMode="auto">
          <a:xfrm>
            <a:off x="914400" y="1213739"/>
            <a:ext cx="6752492" cy="3094892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12" name="Rectangle 9"/>
          <p:cNvSpPr txBox="1">
            <a:spLocks noChangeArrowheads="1"/>
          </p:cNvSpPr>
          <p:nvPr/>
        </p:nvSpPr>
        <p:spPr bwMode="auto">
          <a:xfrm>
            <a:off x="652946" y="437726"/>
            <a:ext cx="8286433" cy="67700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2320" tIns="46892" rIns="92320" bIns="46892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endParaRPr lang="en-US" sz="2954" dirty="0">
              <a:ea typeface="ＭＳ Ｐゴシック" charset="-128"/>
            </a:endParaRPr>
          </a:p>
        </p:txBody>
      </p:sp>
      <p:sp>
        <p:nvSpPr>
          <p:cNvPr id="213" name="Line 3"/>
          <p:cNvSpPr>
            <a:spLocks noChangeShapeType="1"/>
          </p:cNvSpPr>
          <p:nvPr/>
        </p:nvSpPr>
        <p:spPr bwMode="auto">
          <a:xfrm>
            <a:off x="1125415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14" name="Line 4"/>
          <p:cNvSpPr>
            <a:spLocks noChangeShapeType="1"/>
          </p:cNvSpPr>
          <p:nvPr/>
        </p:nvSpPr>
        <p:spPr bwMode="auto">
          <a:xfrm>
            <a:off x="1336431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15" name="Line 5"/>
          <p:cNvSpPr>
            <a:spLocks noChangeShapeType="1"/>
          </p:cNvSpPr>
          <p:nvPr/>
        </p:nvSpPr>
        <p:spPr bwMode="auto">
          <a:xfrm>
            <a:off x="1547446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16" name="Line 6"/>
          <p:cNvSpPr>
            <a:spLocks noChangeShapeType="1"/>
          </p:cNvSpPr>
          <p:nvPr/>
        </p:nvSpPr>
        <p:spPr bwMode="auto">
          <a:xfrm>
            <a:off x="1758462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17" name="Line 7"/>
          <p:cNvSpPr>
            <a:spLocks noChangeShapeType="1"/>
          </p:cNvSpPr>
          <p:nvPr/>
        </p:nvSpPr>
        <p:spPr bwMode="auto">
          <a:xfrm>
            <a:off x="1969477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18" name="Line 8"/>
          <p:cNvSpPr>
            <a:spLocks noChangeShapeType="1"/>
          </p:cNvSpPr>
          <p:nvPr/>
        </p:nvSpPr>
        <p:spPr bwMode="auto">
          <a:xfrm>
            <a:off x="2180492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19" name="Line 9"/>
          <p:cNvSpPr>
            <a:spLocks noChangeShapeType="1"/>
          </p:cNvSpPr>
          <p:nvPr/>
        </p:nvSpPr>
        <p:spPr bwMode="auto">
          <a:xfrm>
            <a:off x="2391508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20" name="Line 10"/>
          <p:cNvSpPr>
            <a:spLocks noChangeShapeType="1"/>
          </p:cNvSpPr>
          <p:nvPr/>
        </p:nvSpPr>
        <p:spPr bwMode="auto">
          <a:xfrm>
            <a:off x="2602523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21" name="Line 11"/>
          <p:cNvSpPr>
            <a:spLocks noChangeShapeType="1"/>
          </p:cNvSpPr>
          <p:nvPr/>
        </p:nvSpPr>
        <p:spPr bwMode="auto">
          <a:xfrm>
            <a:off x="2813538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22" name="Line 12"/>
          <p:cNvSpPr>
            <a:spLocks noChangeShapeType="1"/>
          </p:cNvSpPr>
          <p:nvPr/>
        </p:nvSpPr>
        <p:spPr bwMode="auto">
          <a:xfrm>
            <a:off x="3024554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23" name="Line 13"/>
          <p:cNvSpPr>
            <a:spLocks noChangeShapeType="1"/>
          </p:cNvSpPr>
          <p:nvPr/>
        </p:nvSpPr>
        <p:spPr bwMode="auto">
          <a:xfrm>
            <a:off x="3235569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24" name="Line 14"/>
          <p:cNvSpPr>
            <a:spLocks noChangeShapeType="1"/>
          </p:cNvSpPr>
          <p:nvPr/>
        </p:nvSpPr>
        <p:spPr bwMode="auto">
          <a:xfrm>
            <a:off x="3446585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25" name="Line 15"/>
          <p:cNvSpPr>
            <a:spLocks noChangeShapeType="1"/>
          </p:cNvSpPr>
          <p:nvPr/>
        </p:nvSpPr>
        <p:spPr bwMode="auto">
          <a:xfrm>
            <a:off x="3657600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26" name="Line 16"/>
          <p:cNvSpPr>
            <a:spLocks noChangeShapeType="1"/>
          </p:cNvSpPr>
          <p:nvPr/>
        </p:nvSpPr>
        <p:spPr bwMode="auto">
          <a:xfrm>
            <a:off x="3868615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27" name="Line 17"/>
          <p:cNvSpPr>
            <a:spLocks noChangeShapeType="1"/>
          </p:cNvSpPr>
          <p:nvPr/>
        </p:nvSpPr>
        <p:spPr bwMode="auto">
          <a:xfrm>
            <a:off x="4079631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28" name="Line 18"/>
          <p:cNvSpPr>
            <a:spLocks noChangeShapeType="1"/>
          </p:cNvSpPr>
          <p:nvPr/>
        </p:nvSpPr>
        <p:spPr bwMode="auto">
          <a:xfrm>
            <a:off x="4290646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29" name="Line 19"/>
          <p:cNvSpPr>
            <a:spLocks noChangeShapeType="1"/>
          </p:cNvSpPr>
          <p:nvPr/>
        </p:nvSpPr>
        <p:spPr bwMode="auto">
          <a:xfrm>
            <a:off x="4501662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30" name="Line 20"/>
          <p:cNvSpPr>
            <a:spLocks noChangeShapeType="1"/>
          </p:cNvSpPr>
          <p:nvPr/>
        </p:nvSpPr>
        <p:spPr bwMode="auto">
          <a:xfrm>
            <a:off x="4712677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31" name="Line 21"/>
          <p:cNvSpPr>
            <a:spLocks noChangeShapeType="1"/>
          </p:cNvSpPr>
          <p:nvPr/>
        </p:nvSpPr>
        <p:spPr bwMode="auto">
          <a:xfrm>
            <a:off x="4923692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32" name="Line 22"/>
          <p:cNvSpPr>
            <a:spLocks noChangeShapeType="1"/>
          </p:cNvSpPr>
          <p:nvPr/>
        </p:nvSpPr>
        <p:spPr bwMode="auto">
          <a:xfrm>
            <a:off x="5134708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33" name="Line 23"/>
          <p:cNvSpPr>
            <a:spLocks noChangeShapeType="1"/>
          </p:cNvSpPr>
          <p:nvPr/>
        </p:nvSpPr>
        <p:spPr bwMode="auto">
          <a:xfrm>
            <a:off x="5345723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34" name="Line 24"/>
          <p:cNvSpPr>
            <a:spLocks noChangeShapeType="1"/>
          </p:cNvSpPr>
          <p:nvPr/>
        </p:nvSpPr>
        <p:spPr bwMode="auto">
          <a:xfrm>
            <a:off x="5556738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35" name="Line 25"/>
          <p:cNvSpPr>
            <a:spLocks noChangeShapeType="1"/>
          </p:cNvSpPr>
          <p:nvPr/>
        </p:nvSpPr>
        <p:spPr bwMode="auto">
          <a:xfrm>
            <a:off x="5767754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36" name="Line 26"/>
          <p:cNvSpPr>
            <a:spLocks noChangeShapeType="1"/>
          </p:cNvSpPr>
          <p:nvPr/>
        </p:nvSpPr>
        <p:spPr bwMode="auto">
          <a:xfrm>
            <a:off x="5978769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37" name="Line 27"/>
          <p:cNvSpPr>
            <a:spLocks noChangeShapeType="1"/>
          </p:cNvSpPr>
          <p:nvPr/>
        </p:nvSpPr>
        <p:spPr bwMode="auto">
          <a:xfrm>
            <a:off x="6189785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38" name="Line 28"/>
          <p:cNvSpPr>
            <a:spLocks noChangeShapeType="1"/>
          </p:cNvSpPr>
          <p:nvPr/>
        </p:nvSpPr>
        <p:spPr bwMode="auto">
          <a:xfrm>
            <a:off x="6400800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39" name="Line 29"/>
          <p:cNvSpPr>
            <a:spLocks noChangeShapeType="1"/>
          </p:cNvSpPr>
          <p:nvPr/>
        </p:nvSpPr>
        <p:spPr bwMode="auto">
          <a:xfrm>
            <a:off x="6611815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59" name="Line 30"/>
          <p:cNvSpPr>
            <a:spLocks noChangeShapeType="1"/>
          </p:cNvSpPr>
          <p:nvPr/>
        </p:nvSpPr>
        <p:spPr bwMode="auto">
          <a:xfrm>
            <a:off x="6822831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60" name="Line 31"/>
          <p:cNvSpPr>
            <a:spLocks noChangeShapeType="1"/>
          </p:cNvSpPr>
          <p:nvPr/>
        </p:nvSpPr>
        <p:spPr bwMode="auto">
          <a:xfrm>
            <a:off x="7033846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61" name="Line 32"/>
          <p:cNvSpPr>
            <a:spLocks noChangeShapeType="1"/>
          </p:cNvSpPr>
          <p:nvPr/>
        </p:nvSpPr>
        <p:spPr bwMode="auto">
          <a:xfrm>
            <a:off x="7244862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62" name="Line 33"/>
          <p:cNvSpPr>
            <a:spLocks noChangeShapeType="1"/>
          </p:cNvSpPr>
          <p:nvPr/>
        </p:nvSpPr>
        <p:spPr bwMode="auto">
          <a:xfrm>
            <a:off x="7455877" y="1565431"/>
            <a:ext cx="0" cy="457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63" name="Line 34"/>
          <p:cNvSpPr>
            <a:spLocks noChangeShapeType="1"/>
          </p:cNvSpPr>
          <p:nvPr/>
        </p:nvSpPr>
        <p:spPr bwMode="auto">
          <a:xfrm>
            <a:off x="7666892" y="1565431"/>
            <a:ext cx="0" cy="4572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68" name="Rectangle 75"/>
          <p:cNvSpPr>
            <a:spLocks noChangeArrowheads="1"/>
          </p:cNvSpPr>
          <p:nvPr/>
        </p:nvSpPr>
        <p:spPr bwMode="auto">
          <a:xfrm>
            <a:off x="773723" y="4308632"/>
            <a:ext cx="7033846" cy="211015"/>
          </a:xfrm>
          <a:prstGeom prst="rect">
            <a:avLst/>
          </a:prstGeom>
          <a:solidFill>
            <a:srgbClr val="CFEFF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71" name="Line 78"/>
          <p:cNvSpPr>
            <a:spLocks noChangeShapeType="1"/>
          </p:cNvSpPr>
          <p:nvPr/>
        </p:nvSpPr>
        <p:spPr bwMode="auto">
          <a:xfrm>
            <a:off x="1125415" y="1987462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72" name="Line 79"/>
          <p:cNvSpPr>
            <a:spLocks noChangeShapeType="1"/>
          </p:cNvSpPr>
          <p:nvPr/>
        </p:nvSpPr>
        <p:spPr bwMode="auto">
          <a:xfrm>
            <a:off x="1125415" y="2166239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73" name="Line 80"/>
          <p:cNvSpPr>
            <a:spLocks noChangeShapeType="1"/>
          </p:cNvSpPr>
          <p:nvPr/>
        </p:nvSpPr>
        <p:spPr bwMode="auto">
          <a:xfrm>
            <a:off x="1125415" y="2345016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74" name="Line 81"/>
          <p:cNvSpPr>
            <a:spLocks noChangeShapeType="1"/>
          </p:cNvSpPr>
          <p:nvPr/>
        </p:nvSpPr>
        <p:spPr bwMode="auto">
          <a:xfrm>
            <a:off x="1125415" y="2523793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75" name="Line 82"/>
          <p:cNvSpPr>
            <a:spLocks noChangeShapeType="1"/>
          </p:cNvSpPr>
          <p:nvPr/>
        </p:nvSpPr>
        <p:spPr bwMode="auto">
          <a:xfrm>
            <a:off x="1125415" y="2702570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76" name="Line 83"/>
          <p:cNvSpPr>
            <a:spLocks noChangeShapeType="1"/>
          </p:cNvSpPr>
          <p:nvPr/>
        </p:nvSpPr>
        <p:spPr bwMode="auto">
          <a:xfrm>
            <a:off x="1125415" y="2881347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77" name="Line 84"/>
          <p:cNvSpPr>
            <a:spLocks noChangeShapeType="1"/>
          </p:cNvSpPr>
          <p:nvPr/>
        </p:nvSpPr>
        <p:spPr bwMode="auto">
          <a:xfrm>
            <a:off x="1125415" y="3060124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78" name="Line 85"/>
          <p:cNvSpPr>
            <a:spLocks noChangeShapeType="1"/>
          </p:cNvSpPr>
          <p:nvPr/>
        </p:nvSpPr>
        <p:spPr bwMode="auto">
          <a:xfrm>
            <a:off x="1125415" y="3238901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79" name="Line 86"/>
          <p:cNvSpPr>
            <a:spLocks noChangeShapeType="1"/>
          </p:cNvSpPr>
          <p:nvPr/>
        </p:nvSpPr>
        <p:spPr bwMode="auto">
          <a:xfrm>
            <a:off x="1125415" y="3417678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80" name="Line 87"/>
          <p:cNvSpPr>
            <a:spLocks noChangeShapeType="1"/>
          </p:cNvSpPr>
          <p:nvPr/>
        </p:nvSpPr>
        <p:spPr bwMode="auto">
          <a:xfrm>
            <a:off x="1125415" y="3596454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81" name="Line 88"/>
          <p:cNvSpPr>
            <a:spLocks noChangeShapeType="1"/>
          </p:cNvSpPr>
          <p:nvPr/>
        </p:nvSpPr>
        <p:spPr bwMode="auto">
          <a:xfrm>
            <a:off x="1125415" y="3775231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82" name="Line 89"/>
          <p:cNvSpPr>
            <a:spLocks noChangeShapeType="1"/>
          </p:cNvSpPr>
          <p:nvPr/>
        </p:nvSpPr>
        <p:spPr bwMode="auto">
          <a:xfrm>
            <a:off x="1125415" y="3954008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83" name="Line 90"/>
          <p:cNvSpPr>
            <a:spLocks noChangeShapeType="1"/>
          </p:cNvSpPr>
          <p:nvPr/>
        </p:nvSpPr>
        <p:spPr bwMode="auto">
          <a:xfrm>
            <a:off x="1125415" y="4132785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grpSp>
        <p:nvGrpSpPr>
          <p:cNvPr id="284" name="Group 91"/>
          <p:cNvGrpSpPr>
            <a:grpSpLocks/>
          </p:cNvGrpSpPr>
          <p:nvPr/>
        </p:nvGrpSpPr>
        <p:grpSpPr bwMode="auto">
          <a:xfrm>
            <a:off x="1125415" y="4695493"/>
            <a:ext cx="6330462" cy="1266092"/>
            <a:chOff x="720" y="2616"/>
            <a:chExt cx="4320" cy="864"/>
          </a:xfrm>
        </p:grpSpPr>
        <p:sp>
          <p:nvSpPr>
            <p:cNvPr id="285" name="Line 92"/>
            <p:cNvSpPr>
              <a:spLocks noChangeShapeType="1"/>
            </p:cNvSpPr>
            <p:nvPr/>
          </p:nvSpPr>
          <p:spPr bwMode="auto">
            <a:xfrm>
              <a:off x="720" y="2616"/>
              <a:ext cx="432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 dirty="0">
                <a:latin typeface="Calibri" pitchFamily="34" charset="0"/>
              </a:endParaRPr>
            </a:p>
          </p:txBody>
        </p:sp>
        <p:sp>
          <p:nvSpPr>
            <p:cNvPr id="286" name="Line 93"/>
            <p:cNvSpPr>
              <a:spLocks noChangeShapeType="1"/>
            </p:cNvSpPr>
            <p:nvPr/>
          </p:nvSpPr>
          <p:spPr bwMode="auto">
            <a:xfrm>
              <a:off x="720" y="2760"/>
              <a:ext cx="432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 dirty="0">
                <a:latin typeface="Calibri" pitchFamily="34" charset="0"/>
              </a:endParaRPr>
            </a:p>
          </p:txBody>
        </p:sp>
        <p:sp>
          <p:nvSpPr>
            <p:cNvPr id="287" name="Line 94"/>
            <p:cNvSpPr>
              <a:spLocks noChangeShapeType="1"/>
            </p:cNvSpPr>
            <p:nvPr/>
          </p:nvSpPr>
          <p:spPr bwMode="auto">
            <a:xfrm>
              <a:off x="720" y="2904"/>
              <a:ext cx="432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 dirty="0">
                <a:latin typeface="Calibri" pitchFamily="34" charset="0"/>
              </a:endParaRPr>
            </a:p>
          </p:txBody>
        </p:sp>
        <p:sp>
          <p:nvSpPr>
            <p:cNvPr id="288" name="Line 95"/>
            <p:cNvSpPr>
              <a:spLocks noChangeShapeType="1"/>
            </p:cNvSpPr>
            <p:nvPr/>
          </p:nvSpPr>
          <p:spPr bwMode="auto">
            <a:xfrm>
              <a:off x="720" y="3048"/>
              <a:ext cx="432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 dirty="0">
                <a:latin typeface="Calibri" pitchFamily="34" charset="0"/>
              </a:endParaRPr>
            </a:p>
          </p:txBody>
        </p:sp>
        <p:sp>
          <p:nvSpPr>
            <p:cNvPr id="289" name="Line 96"/>
            <p:cNvSpPr>
              <a:spLocks noChangeShapeType="1"/>
            </p:cNvSpPr>
            <p:nvPr/>
          </p:nvSpPr>
          <p:spPr bwMode="auto">
            <a:xfrm>
              <a:off x="720" y="3192"/>
              <a:ext cx="432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 dirty="0">
                <a:latin typeface="Calibri" pitchFamily="34" charset="0"/>
              </a:endParaRPr>
            </a:p>
          </p:txBody>
        </p:sp>
        <p:sp>
          <p:nvSpPr>
            <p:cNvPr id="290" name="Line 97"/>
            <p:cNvSpPr>
              <a:spLocks noChangeShapeType="1"/>
            </p:cNvSpPr>
            <p:nvPr/>
          </p:nvSpPr>
          <p:spPr bwMode="auto">
            <a:xfrm>
              <a:off x="720" y="3336"/>
              <a:ext cx="432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 dirty="0">
                <a:latin typeface="Calibri" pitchFamily="34" charset="0"/>
              </a:endParaRPr>
            </a:p>
          </p:txBody>
        </p:sp>
        <p:sp>
          <p:nvSpPr>
            <p:cNvPr id="291" name="Line 98"/>
            <p:cNvSpPr>
              <a:spLocks noChangeShapeType="1"/>
            </p:cNvSpPr>
            <p:nvPr/>
          </p:nvSpPr>
          <p:spPr bwMode="auto">
            <a:xfrm>
              <a:off x="720" y="3480"/>
              <a:ext cx="432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 dirty="0">
                <a:latin typeface="Calibri" pitchFamily="34" charset="0"/>
              </a:endParaRPr>
            </a:p>
          </p:txBody>
        </p:sp>
      </p:grpSp>
      <p:sp>
        <p:nvSpPr>
          <p:cNvPr id="292" name="Text Box 120"/>
          <p:cNvSpPr txBox="1">
            <a:spLocks noChangeArrowheads="1"/>
          </p:cNvSpPr>
          <p:nvPr/>
        </p:nvSpPr>
        <p:spPr bwMode="auto">
          <a:xfrm>
            <a:off x="3352800" y="6159412"/>
            <a:ext cx="1352358" cy="348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62" b="1" dirty="0">
                <a:latin typeface="Calibri" pitchFamily="34" charset="0"/>
              </a:rPr>
              <a:t>Fold Diagram</a:t>
            </a:r>
          </a:p>
        </p:txBody>
      </p:sp>
      <p:grpSp>
        <p:nvGrpSpPr>
          <p:cNvPr id="293" name="Group 121"/>
          <p:cNvGrpSpPr>
            <a:grpSpLocks/>
          </p:cNvGrpSpPr>
          <p:nvPr/>
        </p:nvGrpSpPr>
        <p:grpSpPr bwMode="auto">
          <a:xfrm>
            <a:off x="861648" y="4578261"/>
            <a:ext cx="334109" cy="1528395"/>
            <a:chOff x="540" y="2536"/>
            <a:chExt cx="228" cy="1043"/>
          </a:xfrm>
        </p:grpSpPr>
        <p:sp>
          <p:nvSpPr>
            <p:cNvPr id="294" name="Text Box 122"/>
            <p:cNvSpPr txBox="1">
              <a:spLocks noChangeArrowheads="1"/>
            </p:cNvSpPr>
            <p:nvPr/>
          </p:nvSpPr>
          <p:spPr bwMode="auto">
            <a:xfrm>
              <a:off x="580" y="3400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2</a:t>
              </a:r>
            </a:p>
          </p:txBody>
        </p:sp>
        <p:sp>
          <p:nvSpPr>
            <p:cNvPr id="295" name="Text Box 123"/>
            <p:cNvSpPr txBox="1">
              <a:spLocks noChangeArrowheads="1"/>
            </p:cNvSpPr>
            <p:nvPr/>
          </p:nvSpPr>
          <p:spPr bwMode="auto">
            <a:xfrm>
              <a:off x="580" y="3256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4</a:t>
              </a:r>
            </a:p>
          </p:txBody>
        </p:sp>
        <p:sp>
          <p:nvSpPr>
            <p:cNvPr id="296" name="Text Box 124"/>
            <p:cNvSpPr txBox="1">
              <a:spLocks noChangeArrowheads="1"/>
            </p:cNvSpPr>
            <p:nvPr/>
          </p:nvSpPr>
          <p:spPr bwMode="auto">
            <a:xfrm>
              <a:off x="580" y="3112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6</a:t>
              </a:r>
            </a:p>
          </p:txBody>
        </p:sp>
        <p:sp>
          <p:nvSpPr>
            <p:cNvPr id="297" name="Text Box 125"/>
            <p:cNvSpPr txBox="1">
              <a:spLocks noChangeArrowheads="1"/>
            </p:cNvSpPr>
            <p:nvPr/>
          </p:nvSpPr>
          <p:spPr bwMode="auto">
            <a:xfrm>
              <a:off x="580" y="2968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8</a:t>
              </a:r>
            </a:p>
          </p:txBody>
        </p:sp>
        <p:sp>
          <p:nvSpPr>
            <p:cNvPr id="298" name="Text Box 126"/>
            <p:cNvSpPr txBox="1">
              <a:spLocks noChangeArrowheads="1"/>
            </p:cNvSpPr>
            <p:nvPr/>
          </p:nvSpPr>
          <p:spPr bwMode="auto">
            <a:xfrm>
              <a:off x="544" y="2824"/>
              <a:ext cx="224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10</a:t>
              </a:r>
            </a:p>
          </p:txBody>
        </p:sp>
        <p:sp>
          <p:nvSpPr>
            <p:cNvPr id="299" name="Text Box 127"/>
            <p:cNvSpPr txBox="1">
              <a:spLocks noChangeArrowheads="1"/>
            </p:cNvSpPr>
            <p:nvPr/>
          </p:nvSpPr>
          <p:spPr bwMode="auto">
            <a:xfrm>
              <a:off x="544" y="2680"/>
              <a:ext cx="224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12</a:t>
              </a:r>
            </a:p>
          </p:txBody>
        </p:sp>
        <p:sp>
          <p:nvSpPr>
            <p:cNvPr id="300" name="Text Box 128"/>
            <p:cNvSpPr txBox="1">
              <a:spLocks noChangeArrowheads="1"/>
            </p:cNvSpPr>
            <p:nvPr/>
          </p:nvSpPr>
          <p:spPr bwMode="auto">
            <a:xfrm>
              <a:off x="540" y="2536"/>
              <a:ext cx="224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14</a:t>
              </a:r>
            </a:p>
          </p:txBody>
        </p:sp>
      </p:grpSp>
      <p:grpSp>
        <p:nvGrpSpPr>
          <p:cNvPr id="301" name="Group 129"/>
          <p:cNvGrpSpPr>
            <a:grpSpLocks/>
          </p:cNvGrpSpPr>
          <p:nvPr/>
        </p:nvGrpSpPr>
        <p:grpSpPr bwMode="auto">
          <a:xfrm>
            <a:off x="7398730" y="4573867"/>
            <a:ext cx="334109" cy="1528397"/>
            <a:chOff x="540" y="2536"/>
            <a:chExt cx="228" cy="1043"/>
          </a:xfrm>
        </p:grpSpPr>
        <p:sp>
          <p:nvSpPr>
            <p:cNvPr id="302" name="Text Box 130"/>
            <p:cNvSpPr txBox="1">
              <a:spLocks noChangeArrowheads="1"/>
            </p:cNvSpPr>
            <p:nvPr/>
          </p:nvSpPr>
          <p:spPr bwMode="auto">
            <a:xfrm>
              <a:off x="580" y="3400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2</a:t>
              </a:r>
            </a:p>
          </p:txBody>
        </p:sp>
        <p:sp>
          <p:nvSpPr>
            <p:cNvPr id="303" name="Text Box 131"/>
            <p:cNvSpPr txBox="1">
              <a:spLocks noChangeArrowheads="1"/>
            </p:cNvSpPr>
            <p:nvPr/>
          </p:nvSpPr>
          <p:spPr bwMode="auto">
            <a:xfrm>
              <a:off x="580" y="3256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4</a:t>
              </a:r>
            </a:p>
          </p:txBody>
        </p:sp>
        <p:sp>
          <p:nvSpPr>
            <p:cNvPr id="304" name="Text Box 132"/>
            <p:cNvSpPr txBox="1">
              <a:spLocks noChangeArrowheads="1"/>
            </p:cNvSpPr>
            <p:nvPr/>
          </p:nvSpPr>
          <p:spPr bwMode="auto">
            <a:xfrm>
              <a:off x="580" y="3112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6</a:t>
              </a:r>
            </a:p>
          </p:txBody>
        </p:sp>
        <p:sp>
          <p:nvSpPr>
            <p:cNvPr id="305" name="Text Box 133"/>
            <p:cNvSpPr txBox="1">
              <a:spLocks noChangeArrowheads="1"/>
            </p:cNvSpPr>
            <p:nvPr/>
          </p:nvSpPr>
          <p:spPr bwMode="auto">
            <a:xfrm>
              <a:off x="580" y="2968"/>
              <a:ext cx="175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8</a:t>
              </a:r>
            </a:p>
          </p:txBody>
        </p:sp>
        <p:sp>
          <p:nvSpPr>
            <p:cNvPr id="306" name="Text Box 134"/>
            <p:cNvSpPr txBox="1">
              <a:spLocks noChangeArrowheads="1"/>
            </p:cNvSpPr>
            <p:nvPr/>
          </p:nvSpPr>
          <p:spPr bwMode="auto">
            <a:xfrm>
              <a:off x="544" y="2824"/>
              <a:ext cx="224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10</a:t>
              </a:r>
            </a:p>
          </p:txBody>
        </p:sp>
        <p:sp>
          <p:nvSpPr>
            <p:cNvPr id="307" name="Text Box 135"/>
            <p:cNvSpPr txBox="1">
              <a:spLocks noChangeArrowheads="1"/>
            </p:cNvSpPr>
            <p:nvPr/>
          </p:nvSpPr>
          <p:spPr bwMode="auto">
            <a:xfrm>
              <a:off x="544" y="2680"/>
              <a:ext cx="224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12</a:t>
              </a:r>
            </a:p>
          </p:txBody>
        </p:sp>
        <p:sp>
          <p:nvSpPr>
            <p:cNvPr id="308" name="Text Box 136"/>
            <p:cNvSpPr txBox="1">
              <a:spLocks noChangeArrowheads="1"/>
            </p:cNvSpPr>
            <p:nvPr/>
          </p:nvSpPr>
          <p:spPr bwMode="auto">
            <a:xfrm>
              <a:off x="540" y="2536"/>
              <a:ext cx="224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108" b="1" dirty="0">
                  <a:latin typeface="Calibri" pitchFamily="34" charset="0"/>
                </a:rPr>
                <a:t>14</a:t>
              </a:r>
            </a:p>
          </p:txBody>
        </p:sp>
      </p:grpSp>
      <p:sp>
        <p:nvSpPr>
          <p:cNvPr id="309" name="Line 137"/>
          <p:cNvSpPr>
            <a:spLocks noChangeShapeType="1"/>
          </p:cNvSpPr>
          <p:nvPr/>
        </p:nvSpPr>
        <p:spPr bwMode="auto">
          <a:xfrm>
            <a:off x="1125415" y="1808685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310" name="Text Box 138"/>
          <p:cNvSpPr txBox="1">
            <a:spLocks noChangeArrowheads="1"/>
          </p:cNvSpPr>
          <p:nvPr/>
        </p:nvSpPr>
        <p:spPr bwMode="auto">
          <a:xfrm>
            <a:off x="1031631" y="1269424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</a:t>
            </a:r>
          </a:p>
        </p:txBody>
      </p:sp>
      <p:sp>
        <p:nvSpPr>
          <p:cNvPr id="311" name="Text Box 139"/>
          <p:cNvSpPr txBox="1">
            <a:spLocks noChangeArrowheads="1"/>
          </p:cNvSpPr>
          <p:nvPr/>
        </p:nvSpPr>
        <p:spPr bwMode="auto">
          <a:xfrm>
            <a:off x="1219200" y="1269424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</a:t>
            </a:r>
          </a:p>
        </p:txBody>
      </p:sp>
      <p:sp>
        <p:nvSpPr>
          <p:cNvPr id="312" name="Text Box 140"/>
          <p:cNvSpPr txBox="1">
            <a:spLocks noChangeArrowheads="1"/>
          </p:cNvSpPr>
          <p:nvPr/>
        </p:nvSpPr>
        <p:spPr bwMode="auto">
          <a:xfrm>
            <a:off x="1436077" y="1269424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3</a:t>
            </a:r>
          </a:p>
        </p:txBody>
      </p:sp>
      <p:sp>
        <p:nvSpPr>
          <p:cNvPr id="313" name="Text Box 141"/>
          <p:cNvSpPr txBox="1">
            <a:spLocks noChangeArrowheads="1"/>
          </p:cNvSpPr>
          <p:nvPr/>
        </p:nvSpPr>
        <p:spPr bwMode="auto">
          <a:xfrm>
            <a:off x="1652954" y="1269424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4</a:t>
            </a:r>
          </a:p>
        </p:txBody>
      </p:sp>
      <p:sp>
        <p:nvSpPr>
          <p:cNvPr id="314" name="Text Box 142"/>
          <p:cNvSpPr txBox="1">
            <a:spLocks noChangeArrowheads="1"/>
          </p:cNvSpPr>
          <p:nvPr/>
        </p:nvSpPr>
        <p:spPr bwMode="auto">
          <a:xfrm>
            <a:off x="1852246" y="1269424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5</a:t>
            </a:r>
          </a:p>
        </p:txBody>
      </p:sp>
      <p:sp>
        <p:nvSpPr>
          <p:cNvPr id="315" name="Text Box 143"/>
          <p:cNvSpPr txBox="1">
            <a:spLocks noChangeArrowheads="1"/>
          </p:cNvSpPr>
          <p:nvPr/>
        </p:nvSpPr>
        <p:spPr bwMode="auto">
          <a:xfrm>
            <a:off x="2063262" y="1269424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6</a:t>
            </a:r>
          </a:p>
        </p:txBody>
      </p:sp>
      <p:sp>
        <p:nvSpPr>
          <p:cNvPr id="316" name="Text Box 144"/>
          <p:cNvSpPr txBox="1">
            <a:spLocks noChangeArrowheads="1"/>
          </p:cNvSpPr>
          <p:nvPr/>
        </p:nvSpPr>
        <p:spPr bwMode="auto">
          <a:xfrm>
            <a:off x="2274277" y="1269424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7</a:t>
            </a:r>
          </a:p>
        </p:txBody>
      </p:sp>
      <p:sp>
        <p:nvSpPr>
          <p:cNvPr id="317" name="Text Box 145"/>
          <p:cNvSpPr txBox="1">
            <a:spLocks noChangeArrowheads="1"/>
          </p:cNvSpPr>
          <p:nvPr/>
        </p:nvSpPr>
        <p:spPr bwMode="auto">
          <a:xfrm>
            <a:off x="2485293" y="1269424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8</a:t>
            </a:r>
          </a:p>
        </p:txBody>
      </p:sp>
      <p:sp>
        <p:nvSpPr>
          <p:cNvPr id="318" name="Text Box 146"/>
          <p:cNvSpPr txBox="1">
            <a:spLocks noChangeArrowheads="1"/>
          </p:cNvSpPr>
          <p:nvPr/>
        </p:nvSpPr>
        <p:spPr bwMode="auto">
          <a:xfrm>
            <a:off x="2696308" y="1269424"/>
            <a:ext cx="24397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9</a:t>
            </a:r>
          </a:p>
        </p:txBody>
      </p:sp>
      <p:sp>
        <p:nvSpPr>
          <p:cNvPr id="319" name="Text Box 147"/>
          <p:cNvSpPr txBox="1">
            <a:spLocks noChangeArrowheads="1"/>
          </p:cNvSpPr>
          <p:nvPr/>
        </p:nvSpPr>
        <p:spPr bwMode="auto">
          <a:xfrm>
            <a:off x="2895600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10</a:t>
            </a:r>
          </a:p>
        </p:txBody>
      </p:sp>
      <p:sp>
        <p:nvSpPr>
          <p:cNvPr id="320" name="Text Box 148"/>
          <p:cNvSpPr txBox="1">
            <a:spLocks noChangeArrowheads="1"/>
          </p:cNvSpPr>
          <p:nvPr/>
        </p:nvSpPr>
        <p:spPr bwMode="auto">
          <a:xfrm>
            <a:off x="3106615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11</a:t>
            </a:r>
          </a:p>
        </p:txBody>
      </p:sp>
      <p:sp>
        <p:nvSpPr>
          <p:cNvPr id="321" name="Text Box 149"/>
          <p:cNvSpPr txBox="1">
            <a:spLocks noChangeArrowheads="1"/>
          </p:cNvSpPr>
          <p:nvPr/>
        </p:nvSpPr>
        <p:spPr bwMode="auto">
          <a:xfrm>
            <a:off x="3317631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12</a:t>
            </a:r>
          </a:p>
        </p:txBody>
      </p:sp>
      <p:sp>
        <p:nvSpPr>
          <p:cNvPr id="322" name="Text Box 150"/>
          <p:cNvSpPr txBox="1">
            <a:spLocks noChangeArrowheads="1"/>
          </p:cNvSpPr>
          <p:nvPr/>
        </p:nvSpPr>
        <p:spPr bwMode="auto">
          <a:xfrm>
            <a:off x="3528646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13</a:t>
            </a:r>
          </a:p>
        </p:txBody>
      </p:sp>
      <p:sp>
        <p:nvSpPr>
          <p:cNvPr id="323" name="Text Box 151"/>
          <p:cNvSpPr txBox="1">
            <a:spLocks noChangeArrowheads="1"/>
          </p:cNvSpPr>
          <p:nvPr/>
        </p:nvSpPr>
        <p:spPr bwMode="auto">
          <a:xfrm>
            <a:off x="3739662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14</a:t>
            </a:r>
          </a:p>
        </p:txBody>
      </p:sp>
      <p:sp>
        <p:nvSpPr>
          <p:cNvPr id="324" name="Text Box 152"/>
          <p:cNvSpPr txBox="1">
            <a:spLocks noChangeArrowheads="1"/>
          </p:cNvSpPr>
          <p:nvPr/>
        </p:nvSpPr>
        <p:spPr bwMode="auto">
          <a:xfrm>
            <a:off x="3950677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15</a:t>
            </a:r>
          </a:p>
        </p:txBody>
      </p:sp>
      <p:sp>
        <p:nvSpPr>
          <p:cNvPr id="325" name="Text Box 153"/>
          <p:cNvSpPr txBox="1">
            <a:spLocks noChangeArrowheads="1"/>
          </p:cNvSpPr>
          <p:nvPr/>
        </p:nvSpPr>
        <p:spPr bwMode="auto">
          <a:xfrm>
            <a:off x="4161692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16</a:t>
            </a:r>
          </a:p>
        </p:txBody>
      </p:sp>
      <p:sp>
        <p:nvSpPr>
          <p:cNvPr id="326" name="Text Box 154"/>
          <p:cNvSpPr txBox="1">
            <a:spLocks noChangeArrowheads="1"/>
          </p:cNvSpPr>
          <p:nvPr/>
        </p:nvSpPr>
        <p:spPr bwMode="auto">
          <a:xfrm>
            <a:off x="4372708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17</a:t>
            </a:r>
          </a:p>
        </p:txBody>
      </p:sp>
      <p:sp>
        <p:nvSpPr>
          <p:cNvPr id="327" name="Text Box 155"/>
          <p:cNvSpPr txBox="1">
            <a:spLocks noChangeArrowheads="1"/>
          </p:cNvSpPr>
          <p:nvPr/>
        </p:nvSpPr>
        <p:spPr bwMode="auto">
          <a:xfrm>
            <a:off x="4583723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18</a:t>
            </a:r>
          </a:p>
        </p:txBody>
      </p:sp>
      <p:sp>
        <p:nvSpPr>
          <p:cNvPr id="328" name="Text Box 156"/>
          <p:cNvSpPr txBox="1">
            <a:spLocks noChangeArrowheads="1"/>
          </p:cNvSpPr>
          <p:nvPr/>
        </p:nvSpPr>
        <p:spPr bwMode="auto">
          <a:xfrm>
            <a:off x="4794739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19</a:t>
            </a:r>
          </a:p>
        </p:txBody>
      </p:sp>
      <p:sp>
        <p:nvSpPr>
          <p:cNvPr id="329" name="Text Box 157"/>
          <p:cNvSpPr txBox="1">
            <a:spLocks noChangeArrowheads="1"/>
          </p:cNvSpPr>
          <p:nvPr/>
        </p:nvSpPr>
        <p:spPr bwMode="auto">
          <a:xfrm>
            <a:off x="5005754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20</a:t>
            </a:r>
          </a:p>
        </p:txBody>
      </p:sp>
      <p:sp>
        <p:nvSpPr>
          <p:cNvPr id="330" name="Text Box 158"/>
          <p:cNvSpPr txBox="1">
            <a:spLocks noChangeArrowheads="1"/>
          </p:cNvSpPr>
          <p:nvPr/>
        </p:nvSpPr>
        <p:spPr bwMode="auto">
          <a:xfrm>
            <a:off x="5216769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21</a:t>
            </a:r>
          </a:p>
        </p:txBody>
      </p:sp>
      <p:sp>
        <p:nvSpPr>
          <p:cNvPr id="331" name="Text Box 159"/>
          <p:cNvSpPr txBox="1">
            <a:spLocks noChangeArrowheads="1"/>
          </p:cNvSpPr>
          <p:nvPr/>
        </p:nvSpPr>
        <p:spPr bwMode="auto">
          <a:xfrm>
            <a:off x="5427785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22</a:t>
            </a:r>
          </a:p>
        </p:txBody>
      </p:sp>
      <p:sp>
        <p:nvSpPr>
          <p:cNvPr id="332" name="Text Box 160"/>
          <p:cNvSpPr txBox="1">
            <a:spLocks noChangeArrowheads="1"/>
          </p:cNvSpPr>
          <p:nvPr/>
        </p:nvSpPr>
        <p:spPr bwMode="auto">
          <a:xfrm>
            <a:off x="5638800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23</a:t>
            </a:r>
          </a:p>
        </p:txBody>
      </p:sp>
      <p:sp>
        <p:nvSpPr>
          <p:cNvPr id="333" name="Text Box 161"/>
          <p:cNvSpPr txBox="1">
            <a:spLocks noChangeArrowheads="1"/>
          </p:cNvSpPr>
          <p:nvPr/>
        </p:nvSpPr>
        <p:spPr bwMode="auto">
          <a:xfrm>
            <a:off x="5849815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24</a:t>
            </a:r>
          </a:p>
        </p:txBody>
      </p:sp>
      <p:sp>
        <p:nvSpPr>
          <p:cNvPr id="334" name="Text Box 162"/>
          <p:cNvSpPr txBox="1">
            <a:spLocks noChangeArrowheads="1"/>
          </p:cNvSpPr>
          <p:nvPr/>
        </p:nvSpPr>
        <p:spPr bwMode="auto">
          <a:xfrm>
            <a:off x="6060831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25</a:t>
            </a:r>
          </a:p>
        </p:txBody>
      </p:sp>
      <p:sp>
        <p:nvSpPr>
          <p:cNvPr id="335" name="Text Box 163"/>
          <p:cNvSpPr txBox="1">
            <a:spLocks noChangeArrowheads="1"/>
          </p:cNvSpPr>
          <p:nvPr/>
        </p:nvSpPr>
        <p:spPr bwMode="auto">
          <a:xfrm>
            <a:off x="6271846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26</a:t>
            </a:r>
          </a:p>
        </p:txBody>
      </p:sp>
      <p:sp>
        <p:nvSpPr>
          <p:cNvPr id="336" name="Text Box 164"/>
          <p:cNvSpPr txBox="1">
            <a:spLocks noChangeArrowheads="1"/>
          </p:cNvSpPr>
          <p:nvPr/>
        </p:nvSpPr>
        <p:spPr bwMode="auto">
          <a:xfrm>
            <a:off x="6482862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27</a:t>
            </a:r>
          </a:p>
        </p:txBody>
      </p:sp>
      <p:sp>
        <p:nvSpPr>
          <p:cNvPr id="337" name="Text Box 165"/>
          <p:cNvSpPr txBox="1">
            <a:spLocks noChangeArrowheads="1"/>
          </p:cNvSpPr>
          <p:nvPr/>
        </p:nvSpPr>
        <p:spPr bwMode="auto">
          <a:xfrm>
            <a:off x="6693877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28</a:t>
            </a:r>
          </a:p>
        </p:txBody>
      </p:sp>
      <p:sp>
        <p:nvSpPr>
          <p:cNvPr id="338" name="Text Box 166"/>
          <p:cNvSpPr txBox="1">
            <a:spLocks noChangeArrowheads="1"/>
          </p:cNvSpPr>
          <p:nvPr/>
        </p:nvSpPr>
        <p:spPr bwMode="auto">
          <a:xfrm>
            <a:off x="6904892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29</a:t>
            </a:r>
          </a:p>
        </p:txBody>
      </p:sp>
      <p:sp>
        <p:nvSpPr>
          <p:cNvPr id="339" name="Text Box 167"/>
          <p:cNvSpPr txBox="1">
            <a:spLocks noChangeArrowheads="1"/>
          </p:cNvSpPr>
          <p:nvPr/>
        </p:nvSpPr>
        <p:spPr bwMode="auto">
          <a:xfrm>
            <a:off x="7115908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30</a:t>
            </a:r>
          </a:p>
        </p:txBody>
      </p:sp>
      <p:sp>
        <p:nvSpPr>
          <p:cNvPr id="340" name="Text Box 168"/>
          <p:cNvSpPr txBox="1">
            <a:spLocks noChangeArrowheads="1"/>
          </p:cNvSpPr>
          <p:nvPr/>
        </p:nvSpPr>
        <p:spPr bwMode="auto">
          <a:xfrm>
            <a:off x="7326923" y="1269424"/>
            <a:ext cx="303288" cy="23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23" dirty="0">
                <a:latin typeface="Calibri" pitchFamily="34" charset="0"/>
              </a:rPr>
              <a:t>31</a:t>
            </a:r>
          </a:p>
        </p:txBody>
      </p:sp>
      <p:sp>
        <p:nvSpPr>
          <p:cNvPr id="341" name="Line 169"/>
          <p:cNvSpPr>
            <a:spLocks noChangeShapeType="1"/>
          </p:cNvSpPr>
          <p:nvPr/>
        </p:nvSpPr>
        <p:spPr bwMode="auto">
          <a:xfrm>
            <a:off x="1125415" y="1577154"/>
            <a:ext cx="6330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215" dirty="0">
              <a:latin typeface="Calibri" pitchFamily="34" charset="0"/>
            </a:endParaRPr>
          </a:p>
        </p:txBody>
      </p:sp>
      <p:grpSp>
        <p:nvGrpSpPr>
          <p:cNvPr id="342" name="Group 172"/>
          <p:cNvGrpSpPr/>
          <p:nvPr/>
        </p:nvGrpSpPr>
        <p:grpSpPr>
          <a:xfrm>
            <a:off x="1284717" y="1517073"/>
            <a:ext cx="3701562" cy="105508"/>
            <a:chOff x="1171575" y="1295400"/>
            <a:chExt cx="4010025" cy="114300"/>
          </a:xfrm>
        </p:grpSpPr>
        <p:grpSp>
          <p:nvGrpSpPr>
            <p:cNvPr id="343" name="Group 99"/>
            <p:cNvGrpSpPr>
              <a:grpSpLocks/>
            </p:cNvGrpSpPr>
            <p:nvPr/>
          </p:nvGrpSpPr>
          <p:grpSpPr bwMode="auto">
            <a:xfrm>
              <a:off x="1171575" y="1304932"/>
              <a:ext cx="3524250" cy="100013"/>
              <a:chOff x="738" y="822"/>
              <a:chExt cx="2220" cy="63"/>
            </a:xfrm>
          </p:grpSpPr>
          <p:sp>
            <p:nvSpPr>
              <p:cNvPr id="345" name="Oval 100"/>
              <p:cNvSpPr>
                <a:spLocks noChangeArrowheads="1"/>
              </p:cNvSpPr>
              <p:nvPr/>
            </p:nvSpPr>
            <p:spPr bwMode="auto">
              <a:xfrm>
                <a:off x="738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46" name="Oval 101"/>
              <p:cNvSpPr>
                <a:spLocks noChangeArrowheads="1"/>
              </p:cNvSpPr>
              <p:nvPr/>
            </p:nvSpPr>
            <p:spPr bwMode="auto">
              <a:xfrm>
                <a:off x="876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47" name="Oval 102"/>
              <p:cNvSpPr>
                <a:spLocks noChangeArrowheads="1"/>
              </p:cNvSpPr>
              <p:nvPr/>
            </p:nvSpPr>
            <p:spPr bwMode="auto">
              <a:xfrm>
                <a:off x="1020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48" name="Oval 103"/>
              <p:cNvSpPr>
                <a:spLocks noChangeArrowheads="1"/>
              </p:cNvSpPr>
              <p:nvPr/>
            </p:nvSpPr>
            <p:spPr bwMode="auto">
              <a:xfrm>
                <a:off x="1164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49" name="Oval 104"/>
              <p:cNvSpPr>
                <a:spLocks noChangeArrowheads="1"/>
              </p:cNvSpPr>
              <p:nvPr/>
            </p:nvSpPr>
            <p:spPr bwMode="auto">
              <a:xfrm>
                <a:off x="1308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50" name="Oval 105"/>
              <p:cNvSpPr>
                <a:spLocks noChangeArrowheads="1"/>
              </p:cNvSpPr>
              <p:nvPr/>
            </p:nvSpPr>
            <p:spPr bwMode="auto">
              <a:xfrm>
                <a:off x="1452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51" name="Oval 106"/>
              <p:cNvSpPr>
                <a:spLocks noChangeArrowheads="1"/>
              </p:cNvSpPr>
              <p:nvPr/>
            </p:nvSpPr>
            <p:spPr bwMode="auto">
              <a:xfrm>
                <a:off x="1596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52" name="Oval 107"/>
              <p:cNvSpPr>
                <a:spLocks noChangeArrowheads="1"/>
              </p:cNvSpPr>
              <p:nvPr/>
            </p:nvSpPr>
            <p:spPr bwMode="auto">
              <a:xfrm>
                <a:off x="1740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53" name="Oval 108"/>
              <p:cNvSpPr>
                <a:spLocks noChangeArrowheads="1"/>
              </p:cNvSpPr>
              <p:nvPr/>
            </p:nvSpPr>
            <p:spPr bwMode="auto">
              <a:xfrm>
                <a:off x="1884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54" name="Oval 109"/>
              <p:cNvSpPr>
                <a:spLocks noChangeArrowheads="1"/>
              </p:cNvSpPr>
              <p:nvPr/>
            </p:nvSpPr>
            <p:spPr bwMode="auto">
              <a:xfrm>
                <a:off x="2028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55" name="Oval 110"/>
              <p:cNvSpPr>
                <a:spLocks noChangeArrowheads="1"/>
              </p:cNvSpPr>
              <p:nvPr/>
            </p:nvSpPr>
            <p:spPr bwMode="auto">
              <a:xfrm>
                <a:off x="2172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56" name="Oval 111"/>
              <p:cNvSpPr>
                <a:spLocks noChangeArrowheads="1"/>
              </p:cNvSpPr>
              <p:nvPr/>
            </p:nvSpPr>
            <p:spPr bwMode="auto">
              <a:xfrm>
                <a:off x="2316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57" name="Oval 112"/>
              <p:cNvSpPr>
                <a:spLocks noChangeArrowheads="1"/>
              </p:cNvSpPr>
              <p:nvPr/>
            </p:nvSpPr>
            <p:spPr bwMode="auto">
              <a:xfrm>
                <a:off x="2460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58" name="Oval 113"/>
              <p:cNvSpPr>
                <a:spLocks noChangeArrowheads="1"/>
              </p:cNvSpPr>
              <p:nvPr/>
            </p:nvSpPr>
            <p:spPr bwMode="auto">
              <a:xfrm>
                <a:off x="2604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59" name="Oval 114"/>
              <p:cNvSpPr>
                <a:spLocks noChangeArrowheads="1"/>
              </p:cNvSpPr>
              <p:nvPr/>
            </p:nvSpPr>
            <p:spPr bwMode="auto">
              <a:xfrm>
                <a:off x="2748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  <p:sp>
            <p:nvSpPr>
              <p:cNvPr id="360" name="Oval 115"/>
              <p:cNvSpPr>
                <a:spLocks noChangeArrowheads="1"/>
              </p:cNvSpPr>
              <p:nvPr/>
            </p:nvSpPr>
            <p:spPr bwMode="auto">
              <a:xfrm>
                <a:off x="2892" y="822"/>
                <a:ext cx="66" cy="6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215" dirty="0">
                  <a:latin typeface="Calibri" pitchFamily="34" charset="0"/>
                </a:endParaRPr>
              </a:p>
            </p:txBody>
          </p:sp>
        </p:grpSp>
        <p:sp>
          <p:nvSpPr>
            <p:cNvPr id="344" name="Explosion 1 343"/>
            <p:cNvSpPr>
              <a:spLocks noChangeAspect="1"/>
            </p:cNvSpPr>
            <p:nvPr/>
          </p:nvSpPr>
          <p:spPr bwMode="auto">
            <a:xfrm>
              <a:off x="5067300" y="1295400"/>
              <a:ext cx="114300" cy="114300"/>
            </a:xfrm>
            <a:prstGeom prst="irregularSeal1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4406" tIns="42203" rIns="84406" bIns="42203" numCol="1" rtlCol="0" anchor="t" anchorCtr="0" compatLnSpc="1">
              <a:prstTxWarp prst="textNoShape">
                <a:avLst/>
              </a:prstTxWarp>
            </a:bodyPr>
            <a:lstStyle/>
            <a:p>
              <a:pPr defTabSz="844083"/>
              <a:endParaRPr lang="en-US" sz="2215" dirty="0">
                <a:latin typeface="Calibri" pitchFamily="34" charset="0"/>
              </a:endParaRPr>
            </a:p>
          </p:txBody>
        </p:sp>
      </p:grpSp>
      <p:sp>
        <p:nvSpPr>
          <p:cNvPr id="361" name="Flowchart: Extract 360"/>
          <p:cNvSpPr/>
          <p:nvPr/>
        </p:nvSpPr>
        <p:spPr bwMode="auto">
          <a:xfrm flipV="1">
            <a:off x="3106669" y="1982175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62" name="Flowchart: Extract 361"/>
          <p:cNvSpPr/>
          <p:nvPr/>
        </p:nvSpPr>
        <p:spPr bwMode="auto">
          <a:xfrm flipV="1">
            <a:off x="4683566" y="1982175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cxnSp>
        <p:nvCxnSpPr>
          <p:cNvPr id="363" name="Straight Connector 362"/>
          <p:cNvCxnSpPr/>
          <p:nvPr/>
        </p:nvCxnSpPr>
        <p:spPr bwMode="auto">
          <a:xfrm>
            <a:off x="3203728" y="1982175"/>
            <a:ext cx="16482" cy="11486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64" name="Flowchart: Extract 363"/>
          <p:cNvSpPr/>
          <p:nvPr/>
        </p:nvSpPr>
        <p:spPr bwMode="auto">
          <a:xfrm flipV="1">
            <a:off x="3211796" y="1982175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65" name="Flowchart: Extract 364"/>
          <p:cNvSpPr/>
          <p:nvPr/>
        </p:nvSpPr>
        <p:spPr bwMode="auto">
          <a:xfrm flipV="1">
            <a:off x="3316922" y="1982175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cxnSp>
        <p:nvCxnSpPr>
          <p:cNvPr id="366" name="Straight Connector 365"/>
          <p:cNvCxnSpPr/>
          <p:nvPr/>
        </p:nvCxnSpPr>
        <p:spPr bwMode="auto">
          <a:xfrm>
            <a:off x="3361298" y="1982175"/>
            <a:ext cx="16482" cy="11486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67" name="Flowchart: Extract 366"/>
          <p:cNvSpPr/>
          <p:nvPr/>
        </p:nvSpPr>
        <p:spPr bwMode="auto">
          <a:xfrm flipV="1">
            <a:off x="3422049" y="1982175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68" name="Flowchart: Extract 367"/>
          <p:cNvSpPr/>
          <p:nvPr/>
        </p:nvSpPr>
        <p:spPr bwMode="auto">
          <a:xfrm flipV="1">
            <a:off x="3527175" y="1982175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69" name="Flowchart: Extract 368"/>
          <p:cNvSpPr/>
          <p:nvPr/>
        </p:nvSpPr>
        <p:spPr bwMode="auto">
          <a:xfrm flipV="1">
            <a:off x="3632302" y="1982175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70" name="Flowchart: Extract 369"/>
          <p:cNvSpPr/>
          <p:nvPr/>
        </p:nvSpPr>
        <p:spPr bwMode="auto">
          <a:xfrm flipV="1">
            <a:off x="3737428" y="1982175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71" name="Flowchart: Extract 370"/>
          <p:cNvSpPr/>
          <p:nvPr/>
        </p:nvSpPr>
        <p:spPr bwMode="auto">
          <a:xfrm flipV="1">
            <a:off x="3842555" y="1982175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72" name="Flowchart: Extract 371"/>
          <p:cNvSpPr/>
          <p:nvPr/>
        </p:nvSpPr>
        <p:spPr bwMode="auto">
          <a:xfrm flipV="1">
            <a:off x="3947681" y="1982175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73" name="Flowchart: Extract 372"/>
          <p:cNvSpPr/>
          <p:nvPr/>
        </p:nvSpPr>
        <p:spPr bwMode="auto">
          <a:xfrm flipV="1">
            <a:off x="4052807" y="1982175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74" name="Flowchart: Extract 373"/>
          <p:cNvSpPr/>
          <p:nvPr/>
        </p:nvSpPr>
        <p:spPr bwMode="auto">
          <a:xfrm flipV="1">
            <a:off x="4157934" y="1982175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75" name="Flowchart: Extract 374"/>
          <p:cNvSpPr/>
          <p:nvPr/>
        </p:nvSpPr>
        <p:spPr bwMode="auto">
          <a:xfrm flipV="1">
            <a:off x="4263060" y="1982175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76" name="Flowchart: Extract 375"/>
          <p:cNvSpPr/>
          <p:nvPr/>
        </p:nvSpPr>
        <p:spPr bwMode="auto">
          <a:xfrm flipV="1">
            <a:off x="4368187" y="1982175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77" name="Flowchart: Extract 376"/>
          <p:cNvSpPr/>
          <p:nvPr/>
        </p:nvSpPr>
        <p:spPr bwMode="auto">
          <a:xfrm flipV="1">
            <a:off x="4473313" y="1982175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78" name="Flowchart: Extract 377"/>
          <p:cNvSpPr/>
          <p:nvPr/>
        </p:nvSpPr>
        <p:spPr bwMode="auto">
          <a:xfrm flipV="1">
            <a:off x="4578440" y="1982175"/>
            <a:ext cx="53030" cy="75126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79" name="Flowchart: Extract 378"/>
          <p:cNvSpPr/>
          <p:nvPr/>
        </p:nvSpPr>
        <p:spPr bwMode="auto">
          <a:xfrm flipV="1">
            <a:off x="2903406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80" name="Flowchart: Extract 379"/>
          <p:cNvSpPr/>
          <p:nvPr/>
        </p:nvSpPr>
        <p:spPr bwMode="auto">
          <a:xfrm flipV="1">
            <a:off x="4480303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cxnSp>
        <p:nvCxnSpPr>
          <p:cNvPr id="381" name="Straight Connector 380"/>
          <p:cNvCxnSpPr/>
          <p:nvPr/>
        </p:nvCxnSpPr>
        <p:spPr bwMode="auto">
          <a:xfrm>
            <a:off x="3000465" y="1801006"/>
            <a:ext cx="16482" cy="11486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82" name="Flowchart: Extract 381"/>
          <p:cNvSpPr/>
          <p:nvPr/>
        </p:nvSpPr>
        <p:spPr bwMode="auto">
          <a:xfrm flipV="1">
            <a:off x="3008532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83" name="Flowchart: Extract 382"/>
          <p:cNvSpPr/>
          <p:nvPr/>
        </p:nvSpPr>
        <p:spPr bwMode="auto">
          <a:xfrm flipV="1">
            <a:off x="3113659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cxnSp>
        <p:nvCxnSpPr>
          <p:cNvPr id="384" name="Straight Connector 383"/>
          <p:cNvCxnSpPr/>
          <p:nvPr/>
        </p:nvCxnSpPr>
        <p:spPr bwMode="auto">
          <a:xfrm>
            <a:off x="3158035" y="1801006"/>
            <a:ext cx="16482" cy="11486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85" name="Flowchart: Extract 384"/>
          <p:cNvSpPr/>
          <p:nvPr/>
        </p:nvSpPr>
        <p:spPr bwMode="auto">
          <a:xfrm flipV="1">
            <a:off x="3218785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86" name="Flowchart: Extract 385"/>
          <p:cNvSpPr/>
          <p:nvPr/>
        </p:nvSpPr>
        <p:spPr bwMode="auto">
          <a:xfrm flipV="1">
            <a:off x="3323912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87" name="Flowchart: Extract 386"/>
          <p:cNvSpPr/>
          <p:nvPr/>
        </p:nvSpPr>
        <p:spPr bwMode="auto">
          <a:xfrm flipV="1">
            <a:off x="3429038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88" name="Flowchart: Extract 387"/>
          <p:cNvSpPr/>
          <p:nvPr/>
        </p:nvSpPr>
        <p:spPr bwMode="auto">
          <a:xfrm flipV="1">
            <a:off x="3534165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89" name="Flowchart: Extract 388"/>
          <p:cNvSpPr/>
          <p:nvPr/>
        </p:nvSpPr>
        <p:spPr bwMode="auto">
          <a:xfrm flipV="1">
            <a:off x="3639291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90" name="Flowchart: Extract 389"/>
          <p:cNvSpPr/>
          <p:nvPr/>
        </p:nvSpPr>
        <p:spPr bwMode="auto">
          <a:xfrm flipV="1">
            <a:off x="3744418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91" name="Flowchart: Extract 390"/>
          <p:cNvSpPr/>
          <p:nvPr/>
        </p:nvSpPr>
        <p:spPr bwMode="auto">
          <a:xfrm flipV="1">
            <a:off x="3849544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92" name="Flowchart: Extract 391"/>
          <p:cNvSpPr/>
          <p:nvPr/>
        </p:nvSpPr>
        <p:spPr bwMode="auto">
          <a:xfrm flipV="1">
            <a:off x="3954671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93" name="Flowchart: Extract 392"/>
          <p:cNvSpPr/>
          <p:nvPr/>
        </p:nvSpPr>
        <p:spPr bwMode="auto">
          <a:xfrm flipV="1">
            <a:off x="4059797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94" name="Flowchart: Extract 393"/>
          <p:cNvSpPr/>
          <p:nvPr/>
        </p:nvSpPr>
        <p:spPr bwMode="auto">
          <a:xfrm flipV="1">
            <a:off x="4164923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95" name="Flowchart: Extract 394"/>
          <p:cNvSpPr/>
          <p:nvPr/>
        </p:nvSpPr>
        <p:spPr bwMode="auto">
          <a:xfrm flipV="1">
            <a:off x="4270050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96" name="Flowchart: Extract 395"/>
          <p:cNvSpPr/>
          <p:nvPr/>
        </p:nvSpPr>
        <p:spPr bwMode="auto">
          <a:xfrm flipV="1">
            <a:off x="4375176" y="1801005"/>
            <a:ext cx="53030" cy="75126"/>
          </a:xfrm>
          <a:prstGeom prst="flowChartExtract">
            <a:avLst/>
          </a:prstGeom>
          <a:solidFill>
            <a:schemeClr val="tx2">
              <a:lumMod val="40000"/>
              <a:lumOff val="60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97" name="TextBox 396"/>
          <p:cNvSpPr txBox="1"/>
          <p:nvPr/>
        </p:nvSpPr>
        <p:spPr>
          <a:xfrm>
            <a:off x="1341617" y="1911704"/>
            <a:ext cx="1205779" cy="191719"/>
          </a:xfrm>
          <a:prstGeom prst="rect">
            <a:avLst/>
          </a:prstGeom>
          <a:solidFill>
            <a:srgbClr val="FFFF99"/>
          </a:solidFill>
        </p:spPr>
        <p:txBody>
          <a:bodyPr wrap="none" rtlCol="0">
            <a:spAutoFit/>
          </a:bodyPr>
          <a:lstStyle/>
          <a:p>
            <a:r>
              <a:rPr lang="en-US" sz="646" b="1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Shot 2 – 16 Midpoints</a:t>
            </a:r>
          </a:p>
        </p:txBody>
      </p:sp>
      <p:sp>
        <p:nvSpPr>
          <p:cNvPr id="398" name="Oval 397"/>
          <p:cNvSpPr>
            <a:spLocks noChangeAspect="1"/>
          </p:cNvSpPr>
          <p:nvPr/>
        </p:nvSpPr>
        <p:spPr bwMode="auto">
          <a:xfrm>
            <a:off x="2677109" y="6097132"/>
            <a:ext cx="69239" cy="69239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399" name="Oval 398"/>
          <p:cNvSpPr>
            <a:spLocks noChangeAspect="1"/>
          </p:cNvSpPr>
          <p:nvPr/>
        </p:nvSpPr>
        <p:spPr bwMode="auto">
          <a:xfrm>
            <a:off x="2783171" y="6097132"/>
            <a:ext cx="69239" cy="69239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400" name="Oval 399"/>
          <p:cNvSpPr>
            <a:spLocks noChangeAspect="1"/>
          </p:cNvSpPr>
          <p:nvPr/>
        </p:nvSpPr>
        <p:spPr bwMode="auto">
          <a:xfrm>
            <a:off x="2464993" y="6097132"/>
            <a:ext cx="69239" cy="69239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401" name="Oval 400"/>
          <p:cNvSpPr>
            <a:spLocks noChangeAspect="1"/>
          </p:cNvSpPr>
          <p:nvPr/>
        </p:nvSpPr>
        <p:spPr bwMode="auto">
          <a:xfrm>
            <a:off x="2571051" y="6097132"/>
            <a:ext cx="69239" cy="69239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402" name="Oval 401"/>
          <p:cNvSpPr>
            <a:spLocks noChangeAspect="1"/>
          </p:cNvSpPr>
          <p:nvPr/>
        </p:nvSpPr>
        <p:spPr bwMode="auto">
          <a:xfrm>
            <a:off x="2252878" y="6097132"/>
            <a:ext cx="69239" cy="69239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403" name="Oval 402"/>
          <p:cNvSpPr>
            <a:spLocks noChangeAspect="1"/>
          </p:cNvSpPr>
          <p:nvPr/>
        </p:nvSpPr>
        <p:spPr bwMode="auto">
          <a:xfrm>
            <a:off x="2358936" y="6097132"/>
            <a:ext cx="69239" cy="69239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grpSp>
        <p:nvGrpSpPr>
          <p:cNvPr id="404" name="Group 403"/>
          <p:cNvGrpSpPr/>
          <p:nvPr/>
        </p:nvGrpSpPr>
        <p:grpSpPr>
          <a:xfrm>
            <a:off x="2888274" y="1906393"/>
            <a:ext cx="69239" cy="4167252"/>
            <a:chOff x="3128963" y="1722916"/>
            <a:chExt cx="75009" cy="4514523"/>
          </a:xfrm>
        </p:grpSpPr>
        <p:sp>
          <p:nvSpPr>
            <p:cNvPr id="405" name="Oval 404"/>
            <p:cNvSpPr>
              <a:spLocks noChangeAspect="1"/>
            </p:cNvSpPr>
            <p:nvPr/>
          </p:nvSpPr>
          <p:spPr bwMode="auto">
            <a:xfrm>
              <a:off x="3128963" y="6162430"/>
              <a:ext cx="75009" cy="7500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4406" tIns="42203" rIns="84406" bIns="42203" numCol="1" rtlCol="0" anchor="t" anchorCtr="0" compatLnSpc="1">
              <a:prstTxWarp prst="textNoShape">
                <a:avLst/>
              </a:prstTxWarp>
            </a:bodyPr>
            <a:lstStyle/>
            <a:p>
              <a:pPr defTabSz="844083"/>
              <a:endParaRPr lang="en-US" sz="2215" dirty="0">
                <a:latin typeface="Arial" charset="0"/>
              </a:endParaRPr>
            </a:p>
          </p:txBody>
        </p:sp>
        <p:cxnSp>
          <p:nvCxnSpPr>
            <p:cNvPr id="406" name="Straight Arrow Connector 405"/>
            <p:cNvCxnSpPr/>
            <p:nvPr/>
          </p:nvCxnSpPr>
          <p:spPr bwMode="auto">
            <a:xfrm>
              <a:off x="3166467" y="1722916"/>
              <a:ext cx="0" cy="440081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407" name="Group 406"/>
          <p:cNvGrpSpPr/>
          <p:nvPr/>
        </p:nvGrpSpPr>
        <p:grpSpPr>
          <a:xfrm>
            <a:off x="2989934" y="1906393"/>
            <a:ext cx="69239" cy="4167252"/>
            <a:chOff x="3128963" y="1722916"/>
            <a:chExt cx="75009" cy="4514523"/>
          </a:xfrm>
        </p:grpSpPr>
        <p:sp>
          <p:nvSpPr>
            <p:cNvPr id="408" name="Oval 407"/>
            <p:cNvSpPr>
              <a:spLocks noChangeAspect="1"/>
            </p:cNvSpPr>
            <p:nvPr/>
          </p:nvSpPr>
          <p:spPr bwMode="auto">
            <a:xfrm>
              <a:off x="3128963" y="6162430"/>
              <a:ext cx="75009" cy="7500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4406" tIns="42203" rIns="84406" bIns="42203" numCol="1" rtlCol="0" anchor="t" anchorCtr="0" compatLnSpc="1">
              <a:prstTxWarp prst="textNoShape">
                <a:avLst/>
              </a:prstTxWarp>
            </a:bodyPr>
            <a:lstStyle/>
            <a:p>
              <a:pPr defTabSz="844083"/>
              <a:endParaRPr lang="en-US" sz="2215" dirty="0">
                <a:latin typeface="Arial" charset="0"/>
              </a:endParaRPr>
            </a:p>
          </p:txBody>
        </p:sp>
        <p:cxnSp>
          <p:nvCxnSpPr>
            <p:cNvPr id="409" name="Straight Arrow Connector 408"/>
            <p:cNvCxnSpPr/>
            <p:nvPr/>
          </p:nvCxnSpPr>
          <p:spPr bwMode="auto">
            <a:xfrm>
              <a:off x="3166467" y="1722916"/>
              <a:ext cx="0" cy="440081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410" name="Group 409"/>
          <p:cNvGrpSpPr/>
          <p:nvPr/>
        </p:nvGrpSpPr>
        <p:grpSpPr>
          <a:xfrm>
            <a:off x="3100880" y="2096369"/>
            <a:ext cx="69239" cy="3893425"/>
            <a:chOff x="3359286" y="1922970"/>
            <a:chExt cx="75009" cy="4217877"/>
          </a:xfrm>
        </p:grpSpPr>
        <p:sp>
          <p:nvSpPr>
            <p:cNvPr id="411" name="Oval 410"/>
            <p:cNvSpPr>
              <a:spLocks noChangeAspect="1"/>
            </p:cNvSpPr>
            <p:nvPr/>
          </p:nvSpPr>
          <p:spPr bwMode="auto">
            <a:xfrm>
              <a:off x="3359286" y="6065838"/>
              <a:ext cx="75009" cy="7500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4406" tIns="42203" rIns="84406" bIns="42203" numCol="1" rtlCol="0" anchor="t" anchorCtr="0" compatLnSpc="1">
              <a:prstTxWarp prst="textNoShape">
                <a:avLst/>
              </a:prstTxWarp>
            </a:bodyPr>
            <a:lstStyle/>
            <a:p>
              <a:pPr defTabSz="844083"/>
              <a:endParaRPr lang="en-US" sz="2215" dirty="0">
                <a:latin typeface="Arial" charset="0"/>
              </a:endParaRPr>
            </a:p>
          </p:txBody>
        </p:sp>
        <p:cxnSp>
          <p:nvCxnSpPr>
            <p:cNvPr id="412" name="Straight Arrow Connector 411"/>
            <p:cNvCxnSpPr/>
            <p:nvPr/>
          </p:nvCxnSpPr>
          <p:spPr bwMode="auto">
            <a:xfrm>
              <a:off x="3396790" y="1922970"/>
              <a:ext cx="0" cy="410417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413" name="Group 412"/>
          <p:cNvGrpSpPr/>
          <p:nvPr/>
        </p:nvGrpSpPr>
        <p:grpSpPr>
          <a:xfrm>
            <a:off x="3202540" y="2096369"/>
            <a:ext cx="69239" cy="3893425"/>
            <a:chOff x="3469418" y="1922970"/>
            <a:chExt cx="75009" cy="4217877"/>
          </a:xfrm>
        </p:grpSpPr>
        <p:sp>
          <p:nvSpPr>
            <p:cNvPr id="414" name="Oval 413"/>
            <p:cNvSpPr>
              <a:spLocks noChangeAspect="1"/>
            </p:cNvSpPr>
            <p:nvPr/>
          </p:nvSpPr>
          <p:spPr bwMode="auto">
            <a:xfrm>
              <a:off x="3469418" y="6065838"/>
              <a:ext cx="75009" cy="7500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4406" tIns="42203" rIns="84406" bIns="42203" numCol="1" rtlCol="0" anchor="t" anchorCtr="0" compatLnSpc="1">
              <a:prstTxWarp prst="textNoShape">
                <a:avLst/>
              </a:prstTxWarp>
            </a:bodyPr>
            <a:lstStyle/>
            <a:p>
              <a:pPr defTabSz="844083"/>
              <a:endParaRPr lang="en-US" sz="2215" dirty="0">
                <a:latin typeface="Arial" charset="0"/>
              </a:endParaRPr>
            </a:p>
          </p:txBody>
        </p:sp>
        <p:cxnSp>
          <p:nvCxnSpPr>
            <p:cNvPr id="415" name="Straight Arrow Connector 414"/>
            <p:cNvCxnSpPr/>
            <p:nvPr/>
          </p:nvCxnSpPr>
          <p:spPr bwMode="auto">
            <a:xfrm>
              <a:off x="3506922" y="1922970"/>
              <a:ext cx="0" cy="410417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sp>
        <p:nvSpPr>
          <p:cNvPr id="416" name="Oval 415"/>
          <p:cNvSpPr>
            <a:spLocks noChangeAspect="1"/>
          </p:cNvSpPr>
          <p:nvPr/>
        </p:nvSpPr>
        <p:spPr bwMode="auto">
          <a:xfrm>
            <a:off x="2040762" y="6097132"/>
            <a:ext cx="69239" cy="69239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417" name="Oval 416"/>
          <p:cNvSpPr>
            <a:spLocks noChangeAspect="1"/>
          </p:cNvSpPr>
          <p:nvPr/>
        </p:nvSpPr>
        <p:spPr bwMode="auto">
          <a:xfrm>
            <a:off x="2146820" y="6097132"/>
            <a:ext cx="69239" cy="69239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418" name="Oval 417"/>
          <p:cNvSpPr>
            <a:spLocks noChangeAspect="1"/>
          </p:cNvSpPr>
          <p:nvPr/>
        </p:nvSpPr>
        <p:spPr bwMode="auto">
          <a:xfrm>
            <a:off x="1828646" y="6097132"/>
            <a:ext cx="69239" cy="69239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419" name="Oval 418"/>
          <p:cNvSpPr>
            <a:spLocks noChangeAspect="1"/>
          </p:cNvSpPr>
          <p:nvPr/>
        </p:nvSpPr>
        <p:spPr bwMode="auto">
          <a:xfrm>
            <a:off x="1934704" y="6097132"/>
            <a:ext cx="69239" cy="69239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420" name="Oval 419"/>
          <p:cNvSpPr>
            <a:spLocks noChangeAspect="1"/>
          </p:cNvSpPr>
          <p:nvPr/>
        </p:nvSpPr>
        <p:spPr bwMode="auto">
          <a:xfrm>
            <a:off x="1616531" y="6097132"/>
            <a:ext cx="69239" cy="69239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421" name="Oval 420"/>
          <p:cNvSpPr>
            <a:spLocks noChangeAspect="1"/>
          </p:cNvSpPr>
          <p:nvPr/>
        </p:nvSpPr>
        <p:spPr bwMode="auto">
          <a:xfrm>
            <a:off x="1722589" y="6097132"/>
            <a:ext cx="69239" cy="69239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422" name="Oval 421"/>
          <p:cNvSpPr>
            <a:spLocks noChangeAspect="1"/>
          </p:cNvSpPr>
          <p:nvPr/>
        </p:nvSpPr>
        <p:spPr bwMode="auto">
          <a:xfrm>
            <a:off x="1404415" y="6097132"/>
            <a:ext cx="69239" cy="69239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423" name="Oval 422"/>
          <p:cNvSpPr>
            <a:spLocks noChangeAspect="1"/>
          </p:cNvSpPr>
          <p:nvPr/>
        </p:nvSpPr>
        <p:spPr bwMode="auto">
          <a:xfrm>
            <a:off x="1510473" y="6097132"/>
            <a:ext cx="69239" cy="69239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424" name="Oval 423"/>
          <p:cNvSpPr>
            <a:spLocks noChangeAspect="1"/>
          </p:cNvSpPr>
          <p:nvPr/>
        </p:nvSpPr>
        <p:spPr bwMode="auto">
          <a:xfrm>
            <a:off x="1192299" y="6097132"/>
            <a:ext cx="69239" cy="69239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425" name="Oval 424"/>
          <p:cNvSpPr>
            <a:spLocks noChangeAspect="1"/>
          </p:cNvSpPr>
          <p:nvPr/>
        </p:nvSpPr>
        <p:spPr bwMode="auto">
          <a:xfrm>
            <a:off x="1298357" y="6097132"/>
            <a:ext cx="69239" cy="69239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426" name="Oval 425"/>
          <p:cNvSpPr>
            <a:spLocks noChangeAspect="1"/>
          </p:cNvSpPr>
          <p:nvPr/>
        </p:nvSpPr>
        <p:spPr bwMode="auto">
          <a:xfrm>
            <a:off x="1086241" y="6097132"/>
            <a:ext cx="69239" cy="69239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defTabSz="844083"/>
            <a:endParaRPr lang="en-US" sz="2215" dirty="0"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charset="-128"/>
              </a:rPr>
              <a:t>Determining </a:t>
            </a:r>
            <a:r>
              <a:rPr lang="en-US" dirty="0" smtClean="0">
                <a:ea typeface="ＭＳ Ｐゴシック" charset="-128"/>
              </a:rPr>
              <a:t>Fold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23762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</a:t>
            </a:r>
            <a:endParaRPr lang="en-US" altLang="en-US" dirty="0" smtClean="0"/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26276</TotalTime>
  <Words>876</Words>
  <Application>Microsoft Macintosh PowerPoint</Application>
  <PresentationFormat>On-screen Show (4:3)</PresentationFormat>
  <Paragraphs>332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Default Design</vt:lpstr>
      <vt:lpstr>Exercise</vt:lpstr>
      <vt:lpstr>Marine Acquisition</vt:lpstr>
      <vt:lpstr>Rolling the Acquisition</vt:lpstr>
      <vt:lpstr>Stacking Diagram - Marine</vt:lpstr>
      <vt:lpstr>Shot 1</vt:lpstr>
      <vt:lpstr>Shot 2</vt:lpstr>
      <vt:lpstr>Shot 2</vt:lpstr>
      <vt:lpstr>Determining Fold</vt:lpstr>
      <vt:lpstr>Exercise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290</cp:revision>
  <cp:lastPrinted>2015-01-27T13:39:19Z</cp:lastPrinted>
  <dcterms:created xsi:type="dcterms:W3CDTF">2001-11-20T13:29:42Z</dcterms:created>
  <dcterms:modified xsi:type="dcterms:W3CDTF">2015-11-11T15:18:16Z</dcterms:modified>
</cp:coreProperties>
</file>